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5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69FD-6F44-4E98-B32A-07C0447E9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29F19-D363-4F9D-886C-88A74E10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B8DE-845A-43FA-A3A2-F265DED7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EE42-9CF3-4F92-89A7-0B20E7C2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1F19-2CD8-4035-BDAA-4E7ED9F0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80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6B3-7EB2-4745-8190-55B1A350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92386-4FCC-4EB8-9B7E-4056F363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4394-757F-4866-A68A-65395D9E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6B09-DD81-4C0A-B936-4F5751D7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1B2F-DFFB-4E05-A18C-EAFDE933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64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49702-44FC-45F1-8C57-90E713BA7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9C65-269B-4D6B-A49A-EFE87F044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CE1A-0498-4F5D-B1DD-14C1039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F142-11AC-47D5-88B6-B3AFA7EC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BBA1-0141-4759-BC19-F1FF4062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28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A514-ADF8-4EE1-8056-52CFD79E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668D-B299-4904-965A-30C6F42C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4424-0766-43D5-AFEB-42B0408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E833-2737-433E-9497-1AB42595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5F51-EF54-47A9-938F-675B33CB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426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F58F-2380-433C-BF5F-4FB1C1A9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F2BD-AFA3-4829-A9F0-46CF827A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84FF-0461-4438-80E1-D192584F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2A4B-F0E2-4D20-B2B8-3B6855D9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AF99-AA09-44E4-8AB0-FFD1FC31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03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5826-8FAD-464B-A61E-204ABD54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3F50-9D2D-4153-8231-F3AF21A6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7E286-1F83-4B7C-9BC4-8581CF04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65240-1F6B-4C58-A1AC-2EF2EB0B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F8A5-1118-4B63-BD82-765AD3C1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A328-D792-4664-8073-71988034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3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B0B-57ED-46FD-8FB0-675ABD0D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18AB-6B85-4204-943E-C407A01F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1F53D-1C27-4D0B-922D-CE4C5F60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8BE09-D4B8-47A9-BFF6-CA376B44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08862-4A49-4202-82A0-E01481BE7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16FF3-FF1A-48AA-B7DA-43B097B9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1F5C8-CD62-48F2-9BCF-0B417F52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182DA-8B81-4505-8F79-75D01F9A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2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0553-FEF7-4544-8484-8D5D022F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66858-F644-4EC2-9EE2-5D34E365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8FEB-636E-46CB-B982-EACD96BF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EEA36-2829-426B-B175-0566328F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5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DE478-D638-4A2E-A304-CD7A6E0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8FF4D-41FD-43A0-ADEA-F434D505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A5AD-C99E-4E37-A9E5-8C0D1B6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23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C308-B68D-4F74-97CD-50562607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B0B7-DD14-4932-970C-71374A2B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D8C9-21EC-4758-9664-9571EE10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A2CD7-FC35-4956-BC04-BC601413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43A5-8DE0-42A7-863B-3AAD4B4D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1BBA-F618-462E-890D-8931B6B3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74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13EF-0673-4103-8118-0E5E31F6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977C7-B5CE-493B-BFAC-7863891B0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491C8-7720-46B9-8614-8974FE81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4AF4-08D5-4F8A-BF9F-527AD50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FEF2-35D7-4DE8-B73F-A2E41B0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B87BE-FD23-4B5F-858F-933D56A8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51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8C8C6-D8BD-4693-92C1-6F25A60A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F340-E4FD-4678-B2DD-F5C62659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456A-1FEA-40D4-B015-D13D6AE4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2DBA-B3C3-4FC4-9839-9E5AE23EC17F}" type="datetimeFigureOut">
              <a:rPr lang="en-PH" smtClean="0"/>
              <a:t>07/11/2021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4334-989A-4065-A2EA-2E4D4984B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47E6-6D00-490F-92A9-EC5994052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5032-B17B-4E79-B37B-94CC711916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80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galoglang.com/sandok/" TargetMode="External"/><Relationship Id="rId2" Type="http://schemas.openxmlformats.org/officeDocument/2006/relationships/hyperlink" Target="https://www.tagaloglang.com/lugaw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galoglang.com/halama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galoglang.com/piny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03B8B-B1DB-473D-82D4-1AD80584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4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7F84B-8CBE-406B-9CFB-792DB7CC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2460"/>
            <a:ext cx="12375472" cy="82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6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60E50-20AC-4FAE-9D9B-53362F97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33" y="248574"/>
            <a:ext cx="8416031" cy="6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6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0FB03-5805-46EA-BD25-C9843157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PH" dirty="0">
                <a:solidFill>
                  <a:srgbClr val="1A1A1A"/>
                </a:solidFill>
                <a:latin typeface="Arial" panose="020B0604020202020204" pitchFamily="34" charset="0"/>
              </a:rPr>
              <a:t>	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 Aling Rosa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isang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balo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ay may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sampung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taong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gulang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babae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Pinang. Mahal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mahal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Nais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lumaking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bihasa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gawaing-bahay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Tinuturuan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gawaing-bahay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PH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PH" dirty="0">
                <a:solidFill>
                  <a:srgbClr val="1A1A1A"/>
                </a:solidFill>
                <a:latin typeface="Arial" panose="020B0604020202020204" pitchFamily="34" charset="0"/>
              </a:rPr>
              <a:t>	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Dahil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nag-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iisang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ayaw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gumawa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Lagi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ikinakatwiran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alam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gawin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anumang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itinuturo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Pinabayaan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lang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PH" dirty="0">
                <a:solidFill>
                  <a:srgbClr val="1A1A1A"/>
                </a:solidFill>
                <a:latin typeface="Arial" panose="020B0604020202020204" pitchFamily="34" charset="0"/>
              </a:rPr>
              <a:t>	</a:t>
            </a:r>
            <a:endParaRPr lang="en-PH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55508812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D6D56-F920-473D-B618-05D3568F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0" y="639191"/>
            <a:ext cx="10479597" cy="58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5399-E8DD-4B66-A759-8C6ED5B1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	Isang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araw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nagkasakit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Rosa. Hindi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makabangon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makagawa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bahay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Napilitan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gumawa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gawaing-bahay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Inutusan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magluto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 </a:t>
            </a:r>
            <a:r>
              <a:rPr lang="en-PH" b="0" i="0" u="none" strike="noStrike" dirty="0" err="1">
                <a:solidFill>
                  <a:srgbClr val="007ACC"/>
                </a:solidFill>
                <a:effectLst/>
                <a:latin typeface="Arial" panose="020B0604020202020204" pitchFamily="34" charset="0"/>
                <a:hlinkClick r:id="rId2"/>
              </a:rPr>
              <a:t>lugaw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Kumuha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dakot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bigas,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inilagay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palayok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hinaluan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tubig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Isinalang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ibabaw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apoy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Iniwan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niluluto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naglaro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na.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Dahil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kapabayaan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ilalim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bahagi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lugaw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namuo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dumikit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palayok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Nagpasensiya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lang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Rosa. Kahit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papaano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naman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napagsilbihan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Pinang.</a:t>
            </a:r>
          </a:p>
          <a:p>
            <a:pPr marL="0" indent="0">
              <a:buNone/>
            </a:pP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Nanatili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higaan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matandang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babae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araw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pa. Si Pinang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napilitang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gumawa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gawaing-bahay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Isang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araw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paghahanda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pagluluto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hindi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makita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 ang </a:t>
            </a:r>
            <a:r>
              <a:rPr lang="en-PH" b="0" i="0" u="none" strike="noStrike" dirty="0" err="1">
                <a:solidFill>
                  <a:srgbClr val="007ACC"/>
                </a:solidFill>
                <a:effectLst/>
                <a:latin typeface="Arial" panose="020B0604020202020204" pitchFamily="34" charset="0"/>
                <a:hlinkClick r:id="rId3"/>
              </a:rPr>
              <a:t>sandok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Lumapit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nagtanong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Nasuya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katatanong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Pinang. “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Naku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Pinang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sana’y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magkaroon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ka ng maraming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mata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para lahat ng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bagay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ay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makita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mo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hindi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ka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tanong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nang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tanong</a:t>
            </a:r>
            <a:r>
              <a:rPr lang="en-PH" b="0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!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”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175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68CBE-0357-4F81-8100-A24499D7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54" y="301840"/>
            <a:ext cx="8273988" cy="6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7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279C-1EC9-46B0-B5FA-73533BA9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733080"/>
          </a:xfrm>
        </p:spPr>
        <p:txBody>
          <a:bodyPr/>
          <a:lstStyle/>
          <a:p>
            <a:pPr marL="0" indent="0">
              <a:buNone/>
            </a:pP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	Dahil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galit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hindi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umimik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Umalis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hanapin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sandok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Kinagabihan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nabahala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hindi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pa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bumalik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Nagpilit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bumangon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upang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kumain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Tinawag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ngunit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walang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lumalapit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kanya.</a:t>
            </a:r>
          </a:p>
          <a:p>
            <a:pPr marL="0" indent="0">
              <a:buNone/>
            </a:pP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	Isang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umaga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nagwawalis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bakuran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may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makita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isang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uri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 </a:t>
            </a:r>
            <a:r>
              <a:rPr lang="en-PH" b="0" i="0" u="none" strike="noStrike" dirty="0" err="1">
                <a:solidFill>
                  <a:srgbClr val="007ACC"/>
                </a:solidFill>
                <a:effectLst/>
                <a:latin typeface="Arial" panose="020B0604020202020204" pitchFamily="34" charset="0"/>
                <a:hlinkClick r:id="rId2"/>
              </a:rPr>
              <a:t>halaman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tumubo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silong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kanilang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bahay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Hindi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alam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kung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anong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uri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iyon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Binunot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itinanim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halamanan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Lumaki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naturang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di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nagtagal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namunga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Nagulat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anyo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bunga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Ito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hugis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ulo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tao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napapalibutan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mata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PH" dirty="0">
                <a:solidFill>
                  <a:srgbClr val="1A1A1A"/>
                </a:solidFill>
                <a:latin typeface="Arial" panose="020B0604020202020204" pitchFamily="34" charset="0"/>
              </a:rPr>
              <a:t>	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75208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7F533-7E20-4947-8819-9C03EF3F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1" y="1091953"/>
            <a:ext cx="11160501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2569-7F0C-4D09-BE95-6A31C51C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PH" dirty="0">
                <a:solidFill>
                  <a:srgbClr val="1A1A1A"/>
                </a:solidFill>
                <a:latin typeface="Arial" panose="020B0604020202020204" pitchFamily="34" charset="0"/>
              </a:rPr>
              <a:t>	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Biglang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naalala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huling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sinabi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nawawalang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magkaroon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ng maraming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mata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upang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makita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hinanap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Tahimik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nanangis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Rosa. Noon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napagtanto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tumalab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kay Pinang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sinabi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Gayunpaman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inalagaang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mabuti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Aling Rosa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tinawag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niya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itong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Pinang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bilang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pag-alaala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kanyang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 Nang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maglaon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, ang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bunga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ito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ay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tinawag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en-PH" b="0" i="0" u="none" strike="noStrike" dirty="0" err="1">
                <a:solidFill>
                  <a:srgbClr val="007ACC"/>
                </a:solidFill>
                <a:effectLst/>
                <a:latin typeface="Arial" panose="020B0604020202020204" pitchFamily="34" charset="0"/>
                <a:hlinkClick r:id="rId2"/>
              </a:rPr>
              <a:t>Pinyá</a:t>
            </a:r>
            <a:r>
              <a:rPr lang="en-PH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.”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1137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Reymart Montana</dc:creator>
  <cp:lastModifiedBy>Reymart Montana</cp:lastModifiedBy>
  <cp:revision>1</cp:revision>
  <dcterms:created xsi:type="dcterms:W3CDTF">2021-11-07T04:37:54Z</dcterms:created>
  <dcterms:modified xsi:type="dcterms:W3CDTF">2021-11-07T05:02:38Z</dcterms:modified>
</cp:coreProperties>
</file>