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1007677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1007677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007677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007677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10076779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10076779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10076779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10076779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github.com/jay-johnson/owasp-jenkins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eb.cs.sunyit.edu/~sonna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and Project Vulnerability Scanning via Jenkins and Command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6398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1 - Cameron Fukes, Greg Rudolph, Nicholas Sonnacchio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	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Create/find a plugin for Jenkins which would scan a project, and its </a:t>
            </a:r>
            <a:r>
              <a:rPr lang="en"/>
              <a:t>dependencies</a:t>
            </a:r>
            <a:r>
              <a:rPr lang="en"/>
              <a:t> for vulnerabilities using owasp.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 vulnerability scans to run during CI builds/Overnights, resulting in an overview report.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Hurdles</a:t>
            </a:r>
            <a:r>
              <a:rPr lang="en"/>
              <a:t> that were Overcome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Maven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Inability to run maven on Ubuntu 18.04.01, and difficulties running on CentOS 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Download the </a:t>
            </a:r>
            <a:r>
              <a:rPr lang="en"/>
              <a:t>entirety</a:t>
            </a:r>
            <a:r>
              <a:rPr lang="en"/>
              <a:t> of the internet while you’re at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Jerryrigging Jenkins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LDAP Integration took too much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118" y="1853850"/>
            <a:ext cx="2115907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Docker 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https://www.docker.com/</a:t>
            </a:r>
            <a:r>
              <a:rPr lang="en"/>
              <a:t>) - a program which allows any program to run anywhere with ease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Ansible, along with Jenkins  - deployment automation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 runs the plugin 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https://github.com/jay-johnson/owasp-jenkins</a:t>
            </a:r>
            <a:r>
              <a:rPr lang="en"/>
              <a:t>) which is remotely accessible from any server. This plugin then builds any </a:t>
            </a:r>
            <a:r>
              <a:rPr lang="en"/>
              <a:t>repositories’</a:t>
            </a:r>
            <a:r>
              <a:rPr lang="en"/>
              <a:t> dependencies against the OWASP security toolchain and the NIST National </a:t>
            </a:r>
            <a:r>
              <a:rPr lang="en"/>
              <a:t>Vulnerability</a:t>
            </a:r>
            <a:r>
              <a:rPr lang="en"/>
              <a:t> Database.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the same utility uses Bandit to scan the plugin itself for vulnerabilities.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Inside the repository there are scripts for running a Jenkins server with the software internally.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8550" y="80250"/>
            <a:ext cx="3393774" cy="20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Output 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 on Terminal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