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9753600" cx="13004800"/>
  <p:notesSz cx="6858000" cy="9144000"/>
  <p:embeddedFontLst>
    <p:embeddedFont>
      <p:font typeface="Roboto"/>
      <p:regular r:id="rId28"/>
      <p:bold r:id="rId29"/>
      <p:italic r:id="rId30"/>
      <p:boldItalic r:id="rId31"/>
    </p:embeddedFont>
    <p:embeddedFont>
      <p:font typeface="Paytone One"/>
      <p:regular r:id="rId32"/>
    </p:embeddedFont>
    <p:embeddedFont>
      <p:font typeface="Helvetica Neue"/>
      <p:regular r:id="rId33"/>
      <p:bold r:id="rId34"/>
      <p:italic r:id="rId35"/>
      <p:boldItalic r:id="rId36"/>
    </p:embeddedFont>
    <p:embeddedFont>
      <p:font typeface="Helvetica Neue Light"/>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HelveticaNeueLight-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7.xml"/><Relationship Id="rId33" Type="http://schemas.openxmlformats.org/officeDocument/2006/relationships/font" Target="fonts/HelveticaNeue-regular.fntdata"/><Relationship Id="rId10" Type="http://schemas.openxmlformats.org/officeDocument/2006/relationships/slide" Target="slides/slide6.xml"/><Relationship Id="rId32" Type="http://schemas.openxmlformats.org/officeDocument/2006/relationships/font" Target="fonts/PaytoneOne-regular.fntdata"/><Relationship Id="rId13" Type="http://schemas.openxmlformats.org/officeDocument/2006/relationships/slide" Target="slides/slide9.xml"/><Relationship Id="rId35" Type="http://schemas.openxmlformats.org/officeDocument/2006/relationships/font" Target="fonts/HelveticaNeue-italic.fntdata"/><Relationship Id="rId12" Type="http://schemas.openxmlformats.org/officeDocument/2006/relationships/slide" Target="slides/slide8.xml"/><Relationship Id="rId34" Type="http://schemas.openxmlformats.org/officeDocument/2006/relationships/font" Target="fonts/HelveticaNeue-bold.fntdata"/><Relationship Id="rId15" Type="http://schemas.openxmlformats.org/officeDocument/2006/relationships/slide" Target="slides/slide11.xml"/><Relationship Id="rId37" Type="http://schemas.openxmlformats.org/officeDocument/2006/relationships/font" Target="fonts/HelveticaNeueLight-regular.fntdata"/><Relationship Id="rId14" Type="http://schemas.openxmlformats.org/officeDocument/2006/relationships/slide" Target="slides/slide10.xml"/><Relationship Id="rId36" Type="http://schemas.openxmlformats.org/officeDocument/2006/relationships/font" Target="fonts/HelveticaNeue-boldItalic.fntdata"/><Relationship Id="rId17" Type="http://schemas.openxmlformats.org/officeDocument/2006/relationships/slide" Target="slides/slide13.xml"/><Relationship Id="rId39" Type="http://schemas.openxmlformats.org/officeDocument/2006/relationships/font" Target="fonts/HelveticaNeueLight-italic.fntdata"/><Relationship Id="rId16" Type="http://schemas.openxmlformats.org/officeDocument/2006/relationships/slide" Target="slides/slide12.xml"/><Relationship Id="rId38" Type="http://schemas.openxmlformats.org/officeDocument/2006/relationships/font" Target="fonts/HelveticaNeueLight-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 name="Google Shape;6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54108c6aae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g54108c6aae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f207ddb050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gf207ddb050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en ondertitel" type="title">
  <p:cSld name="TITLE">
    <p:spTree>
      <p:nvGrpSpPr>
        <p:cNvPr id="9" name="Shape 9"/>
        <p:cNvGrpSpPr/>
        <p:nvPr/>
      </p:nvGrpSpPr>
      <p:grpSpPr>
        <a:xfrm>
          <a:off x="0" y="0"/>
          <a:ext cx="0" cy="0"/>
          <a:chOff x="0" y="0"/>
          <a:chExt cx="0" cy="0"/>
        </a:xfrm>
      </p:grpSpPr>
      <p:sp>
        <p:nvSpPr>
          <p:cNvPr id="10" name="Google Shape;10;p2"/>
          <p:cNvSpPr txBox="1"/>
          <p:nvPr>
            <p:ph type="title"/>
          </p:nvPr>
        </p:nvSpPr>
        <p:spPr>
          <a:xfrm>
            <a:off x="948266" y="2445173"/>
            <a:ext cx="11108268" cy="2479041"/>
          </a:xfrm>
          <a:prstGeom prst="rect">
            <a:avLst/>
          </a:prstGeom>
          <a:noFill/>
          <a:ln>
            <a:noFill/>
          </a:ln>
        </p:spPr>
        <p:txBody>
          <a:bodyPr anchorCtr="0" anchor="b" bIns="27075" lIns="27075" spcFirstLastPara="1" rIns="27075" wrap="square" tIns="27075">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1" name="Google Shape;11;p2"/>
          <p:cNvSpPr txBox="1"/>
          <p:nvPr>
            <p:ph idx="1" type="body"/>
          </p:nvPr>
        </p:nvSpPr>
        <p:spPr>
          <a:xfrm>
            <a:off x="948266" y="4991946"/>
            <a:ext cx="11108268" cy="846668"/>
          </a:xfrm>
          <a:prstGeom prst="rect">
            <a:avLst/>
          </a:prstGeom>
          <a:noFill/>
          <a:ln>
            <a:noFill/>
          </a:ln>
        </p:spPr>
        <p:txBody>
          <a:bodyPr anchorCtr="0" anchor="t" bIns="27075" lIns="27075" spcFirstLastPara="1" rIns="27075" wrap="square" tIns="27075">
            <a:noAutofit/>
          </a:bodyPr>
          <a:lstStyle>
            <a:lvl1pPr indent="-228600" lvl="0" marL="457200" algn="ctr">
              <a:lnSpc>
                <a:spcPct val="100000"/>
              </a:lnSpc>
              <a:spcBef>
                <a:spcPts val="0"/>
              </a:spcBef>
              <a:spcAft>
                <a:spcPts val="0"/>
              </a:spcAft>
              <a:buClr>
                <a:srgbClr val="000000"/>
              </a:buClr>
              <a:buSzPts val="1800"/>
              <a:buNone/>
              <a:defRPr/>
            </a:lvl1pPr>
            <a:lvl2pPr indent="-228600" lvl="1" marL="914400" algn="ctr">
              <a:lnSpc>
                <a:spcPct val="100000"/>
              </a:lnSpc>
              <a:spcBef>
                <a:spcPts val="0"/>
              </a:spcBef>
              <a:spcAft>
                <a:spcPts val="0"/>
              </a:spcAft>
              <a:buClr>
                <a:srgbClr val="000000"/>
              </a:buClr>
              <a:buSzPts val="1800"/>
              <a:buNone/>
              <a:defRPr/>
            </a:lvl2pPr>
            <a:lvl3pPr indent="-228600" lvl="2" marL="1371600" algn="ctr">
              <a:lnSpc>
                <a:spcPct val="100000"/>
              </a:lnSpc>
              <a:spcBef>
                <a:spcPts val="0"/>
              </a:spcBef>
              <a:spcAft>
                <a:spcPts val="0"/>
              </a:spcAft>
              <a:buClr>
                <a:srgbClr val="000000"/>
              </a:buClr>
              <a:buSzPts val="1800"/>
              <a:buNone/>
              <a:defRPr/>
            </a:lvl3pPr>
            <a:lvl4pPr indent="-228600" lvl="3" marL="1828800" algn="ctr">
              <a:lnSpc>
                <a:spcPct val="100000"/>
              </a:lnSpc>
              <a:spcBef>
                <a:spcPts val="0"/>
              </a:spcBef>
              <a:spcAft>
                <a:spcPts val="0"/>
              </a:spcAft>
              <a:buClr>
                <a:srgbClr val="000000"/>
              </a:buClr>
              <a:buSzPts val="1800"/>
              <a:buNone/>
              <a:defRPr/>
            </a:lvl4pPr>
            <a:lvl5pPr indent="-228600" lvl="4" marL="2286000" algn="ctr">
              <a:lnSpc>
                <a:spcPct val="100000"/>
              </a:lnSpc>
              <a:spcBef>
                <a:spcPts val="0"/>
              </a:spcBef>
              <a:spcAft>
                <a:spcPts val="0"/>
              </a:spcAft>
              <a:buClr>
                <a:srgbClr val="000000"/>
              </a:buClr>
              <a:buSzPts val="1800"/>
              <a:buNone/>
              <a:defRPr/>
            </a:lvl5pPr>
            <a:lvl6pPr indent="-228600" lvl="5" marL="2743200" algn="ctr">
              <a:lnSpc>
                <a:spcPct val="100000"/>
              </a:lnSpc>
              <a:spcBef>
                <a:spcPts val="0"/>
              </a:spcBef>
              <a:spcAft>
                <a:spcPts val="0"/>
              </a:spcAft>
              <a:buClr>
                <a:srgbClr val="000000"/>
              </a:buClr>
              <a:buSzPts val="1800"/>
              <a:buNone/>
              <a:defRPr/>
            </a:lvl6pPr>
            <a:lvl7pPr indent="-228600" lvl="6" marL="3200400" algn="ctr">
              <a:lnSpc>
                <a:spcPct val="100000"/>
              </a:lnSpc>
              <a:spcBef>
                <a:spcPts val="0"/>
              </a:spcBef>
              <a:spcAft>
                <a:spcPts val="0"/>
              </a:spcAft>
              <a:buClr>
                <a:srgbClr val="000000"/>
              </a:buClr>
              <a:buSzPts val="1800"/>
              <a:buNone/>
              <a:defRPr/>
            </a:lvl7pPr>
            <a:lvl8pPr indent="-228600" lvl="7" marL="3657600" algn="ctr">
              <a:lnSpc>
                <a:spcPct val="100000"/>
              </a:lnSpc>
              <a:spcBef>
                <a:spcPts val="0"/>
              </a:spcBef>
              <a:spcAft>
                <a:spcPts val="0"/>
              </a:spcAft>
              <a:buClr>
                <a:srgbClr val="000000"/>
              </a:buClr>
              <a:buSzPts val="1800"/>
              <a:buNone/>
              <a:defRPr/>
            </a:lvl8pPr>
            <a:lvl9pPr indent="-228600" lvl="8" marL="4114800" algn="ctr">
              <a:lnSpc>
                <a:spcPct val="100000"/>
              </a:lnSpc>
              <a:spcBef>
                <a:spcPts val="0"/>
              </a:spcBef>
              <a:spcAft>
                <a:spcPts val="0"/>
              </a:spcAft>
              <a:buClr>
                <a:srgbClr val="000000"/>
              </a:buClr>
              <a:buSzPts val="1800"/>
              <a:buNone/>
              <a:defRPr/>
            </a:lvl9pPr>
          </a:lstStyle>
          <a:p/>
        </p:txBody>
      </p:sp>
      <p:sp>
        <p:nvSpPr>
          <p:cNvPr id="12" name="Google Shape;12;p2"/>
          <p:cNvSpPr txBox="1"/>
          <p:nvPr>
            <p:ph idx="12" type="sldNum"/>
          </p:nvPr>
        </p:nvSpPr>
        <p:spPr>
          <a:xfrm>
            <a:off x="6352590" y="8195733"/>
            <a:ext cx="292846" cy="276894"/>
          </a:xfrm>
          <a:prstGeom prst="rect">
            <a:avLst/>
          </a:prstGeom>
          <a:noFill/>
          <a:ln>
            <a:noFill/>
          </a:ln>
        </p:spPr>
        <p:txBody>
          <a:bodyPr anchorCtr="0" anchor="t" bIns="27075" lIns="27075" spcFirstLastPara="1" rIns="27075" wrap="square" tIns="27075">
            <a:noAutofit/>
          </a:bodyPr>
          <a:lstStyle>
            <a:lvl1pPr indent="0" lvl="0"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opsomm., foto">
  <p:cSld name="Titel, opsomm., foto">
    <p:spTree>
      <p:nvGrpSpPr>
        <p:cNvPr id="43" name="Shape 43"/>
        <p:cNvGrpSpPr/>
        <p:nvPr/>
      </p:nvGrpSpPr>
      <p:grpSpPr>
        <a:xfrm>
          <a:off x="0" y="0"/>
          <a:ext cx="0" cy="0"/>
          <a:chOff x="0" y="0"/>
          <a:chExt cx="0" cy="0"/>
        </a:xfrm>
      </p:grpSpPr>
      <p:sp>
        <p:nvSpPr>
          <p:cNvPr id="44" name="Google Shape;44;p11"/>
          <p:cNvSpPr/>
          <p:nvPr>
            <p:ph idx="2" type="pic"/>
          </p:nvPr>
        </p:nvSpPr>
        <p:spPr>
          <a:xfrm>
            <a:off x="5845386" y="2898986"/>
            <a:ext cx="7437122" cy="4958081"/>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9pPr>
          </a:lstStyle>
          <a:p/>
        </p:txBody>
      </p:sp>
      <p:sp>
        <p:nvSpPr>
          <p:cNvPr id="45" name="Google Shape;45;p11"/>
          <p:cNvSpPr txBox="1"/>
          <p:nvPr>
            <p:ph type="title"/>
          </p:nvPr>
        </p:nvSpPr>
        <p:spPr>
          <a:xfrm>
            <a:off x="900853" y="1408853"/>
            <a:ext cx="11203094" cy="1219201"/>
          </a:xfrm>
          <a:prstGeom prst="rect">
            <a:avLst/>
          </a:prstGeom>
          <a:noFill/>
          <a:ln>
            <a:noFill/>
          </a:ln>
        </p:spPr>
        <p:txBody>
          <a:bodyPr anchorCtr="0" anchor="ctr" bIns="27075" lIns="27075" spcFirstLastPara="1" rIns="27075" wrap="square" tIns="27075">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46" name="Google Shape;46;p11"/>
          <p:cNvSpPr txBox="1"/>
          <p:nvPr>
            <p:ph idx="1" type="body"/>
          </p:nvPr>
        </p:nvSpPr>
        <p:spPr>
          <a:xfrm>
            <a:off x="900853" y="2898986"/>
            <a:ext cx="5452534" cy="4958081"/>
          </a:xfrm>
          <a:prstGeom prst="rect">
            <a:avLst/>
          </a:prstGeom>
          <a:noFill/>
          <a:ln>
            <a:noFill/>
          </a:ln>
        </p:spPr>
        <p:txBody>
          <a:bodyPr anchorCtr="0" anchor="ctr" bIns="27075" lIns="27075" spcFirstLastPara="1" rIns="27075" wrap="square" tIns="27075">
            <a:noAutofit/>
          </a:bodyPr>
          <a:lstStyle>
            <a:lvl1pPr indent="-434975" lvl="0" marL="457200" algn="l">
              <a:lnSpc>
                <a:spcPct val="100000"/>
              </a:lnSpc>
              <a:spcBef>
                <a:spcPts val="3200"/>
              </a:spcBef>
              <a:spcAft>
                <a:spcPts val="0"/>
              </a:spcAft>
              <a:buClr>
                <a:srgbClr val="000000"/>
              </a:buClr>
              <a:buSzPts val="3250"/>
              <a:buFont typeface="Helvetica Neue"/>
              <a:buChar char="•"/>
              <a:defRPr sz="2600"/>
            </a:lvl1pPr>
            <a:lvl2pPr indent="-434975" lvl="1" marL="914400" algn="l">
              <a:lnSpc>
                <a:spcPct val="100000"/>
              </a:lnSpc>
              <a:spcBef>
                <a:spcPts val="3200"/>
              </a:spcBef>
              <a:spcAft>
                <a:spcPts val="0"/>
              </a:spcAft>
              <a:buClr>
                <a:srgbClr val="000000"/>
              </a:buClr>
              <a:buSzPts val="3250"/>
              <a:buFont typeface="Helvetica Neue"/>
              <a:buChar char="•"/>
              <a:defRPr sz="2600"/>
            </a:lvl2pPr>
            <a:lvl3pPr indent="-434975" lvl="2" marL="1371600" algn="l">
              <a:lnSpc>
                <a:spcPct val="100000"/>
              </a:lnSpc>
              <a:spcBef>
                <a:spcPts val="3200"/>
              </a:spcBef>
              <a:spcAft>
                <a:spcPts val="0"/>
              </a:spcAft>
              <a:buClr>
                <a:srgbClr val="000000"/>
              </a:buClr>
              <a:buSzPts val="3250"/>
              <a:buFont typeface="Helvetica Neue"/>
              <a:buChar char="•"/>
              <a:defRPr sz="2600"/>
            </a:lvl3pPr>
            <a:lvl4pPr indent="-434975" lvl="3" marL="1828800" algn="l">
              <a:lnSpc>
                <a:spcPct val="100000"/>
              </a:lnSpc>
              <a:spcBef>
                <a:spcPts val="3200"/>
              </a:spcBef>
              <a:spcAft>
                <a:spcPts val="0"/>
              </a:spcAft>
              <a:buClr>
                <a:srgbClr val="000000"/>
              </a:buClr>
              <a:buSzPts val="3250"/>
              <a:buFont typeface="Helvetica Neue"/>
              <a:buChar char="•"/>
              <a:defRPr sz="2600"/>
            </a:lvl4pPr>
            <a:lvl5pPr indent="-434975" lvl="4" marL="2286000" algn="l">
              <a:lnSpc>
                <a:spcPct val="100000"/>
              </a:lnSpc>
              <a:spcBef>
                <a:spcPts val="3200"/>
              </a:spcBef>
              <a:spcAft>
                <a:spcPts val="0"/>
              </a:spcAft>
              <a:buClr>
                <a:srgbClr val="000000"/>
              </a:buClr>
              <a:buSzPts val="3250"/>
              <a:buFont typeface="Helvetica Neue"/>
              <a:buChar char="•"/>
              <a:defRPr sz="2600"/>
            </a:lvl5pPr>
            <a:lvl6pPr indent="-228600" lvl="5" marL="2743200" algn="ctr">
              <a:lnSpc>
                <a:spcPct val="100000"/>
              </a:lnSpc>
              <a:spcBef>
                <a:spcPts val="0"/>
              </a:spcBef>
              <a:spcAft>
                <a:spcPts val="0"/>
              </a:spcAft>
              <a:buClr>
                <a:srgbClr val="000000"/>
              </a:buClr>
              <a:buSzPts val="1800"/>
              <a:buNone/>
              <a:defRPr/>
            </a:lvl6pPr>
            <a:lvl7pPr indent="-228600" lvl="6" marL="3200400" algn="ctr">
              <a:lnSpc>
                <a:spcPct val="100000"/>
              </a:lnSpc>
              <a:spcBef>
                <a:spcPts val="0"/>
              </a:spcBef>
              <a:spcAft>
                <a:spcPts val="0"/>
              </a:spcAft>
              <a:buClr>
                <a:srgbClr val="000000"/>
              </a:buClr>
              <a:buSzPts val="1800"/>
              <a:buNone/>
              <a:defRPr/>
            </a:lvl7pPr>
            <a:lvl8pPr indent="-228600" lvl="7" marL="3657600" algn="ctr">
              <a:lnSpc>
                <a:spcPct val="100000"/>
              </a:lnSpc>
              <a:spcBef>
                <a:spcPts val="0"/>
              </a:spcBef>
              <a:spcAft>
                <a:spcPts val="0"/>
              </a:spcAft>
              <a:buClr>
                <a:srgbClr val="000000"/>
              </a:buClr>
              <a:buSzPts val="1800"/>
              <a:buNone/>
              <a:defRPr/>
            </a:lvl8pPr>
            <a:lvl9pPr indent="-228600" lvl="8" marL="4114800" algn="ctr">
              <a:lnSpc>
                <a:spcPct val="100000"/>
              </a:lnSpc>
              <a:spcBef>
                <a:spcPts val="0"/>
              </a:spcBef>
              <a:spcAft>
                <a:spcPts val="0"/>
              </a:spcAft>
              <a:buClr>
                <a:srgbClr val="000000"/>
              </a:buClr>
              <a:buSzPts val="1800"/>
              <a:buNone/>
              <a:defRPr/>
            </a:lvl9pPr>
          </a:lstStyle>
          <a:p/>
        </p:txBody>
      </p:sp>
      <p:sp>
        <p:nvSpPr>
          <p:cNvPr id="47" name="Google Shape;47;p11"/>
          <p:cNvSpPr txBox="1"/>
          <p:nvPr>
            <p:ph idx="12" type="sldNum"/>
          </p:nvPr>
        </p:nvSpPr>
        <p:spPr>
          <a:xfrm>
            <a:off x="6352590" y="8195733"/>
            <a:ext cx="292846" cy="276894"/>
          </a:xfrm>
          <a:prstGeom prst="rect">
            <a:avLst/>
          </a:prstGeom>
          <a:noFill/>
          <a:ln>
            <a:noFill/>
          </a:ln>
        </p:spPr>
        <p:txBody>
          <a:bodyPr anchorCtr="0" anchor="t" bIns="27075" lIns="27075" spcFirstLastPara="1" rIns="27075" wrap="square" tIns="27075">
            <a:noAutofit/>
          </a:bodyPr>
          <a:lstStyle>
            <a:lvl1pPr indent="0" lvl="0"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somming">
  <p:cSld name="Opsomming">
    <p:spTree>
      <p:nvGrpSpPr>
        <p:cNvPr id="48" name="Shape 48"/>
        <p:cNvGrpSpPr/>
        <p:nvPr/>
      </p:nvGrpSpPr>
      <p:grpSpPr>
        <a:xfrm>
          <a:off x="0" y="0"/>
          <a:ext cx="0" cy="0"/>
          <a:chOff x="0" y="0"/>
          <a:chExt cx="0" cy="0"/>
        </a:xfrm>
      </p:grpSpPr>
      <p:sp>
        <p:nvSpPr>
          <p:cNvPr id="49" name="Google Shape;49;p12"/>
          <p:cNvSpPr txBox="1"/>
          <p:nvPr>
            <p:ph idx="1" type="body"/>
          </p:nvPr>
        </p:nvSpPr>
        <p:spPr>
          <a:xfrm>
            <a:off x="900853" y="2167466"/>
            <a:ext cx="11203094" cy="5418668"/>
          </a:xfrm>
          <a:prstGeom prst="rect">
            <a:avLst/>
          </a:prstGeom>
          <a:noFill/>
          <a:ln>
            <a:noFill/>
          </a:ln>
        </p:spPr>
        <p:txBody>
          <a:bodyPr anchorCtr="0" anchor="ctr" bIns="27075" lIns="27075" spcFirstLastPara="1" rIns="27075" wrap="square" tIns="27075">
            <a:noAutofit/>
          </a:bodyPr>
          <a:lstStyle>
            <a:lvl1pPr indent="-498475" lvl="0" marL="457200" algn="l">
              <a:lnSpc>
                <a:spcPct val="100000"/>
              </a:lnSpc>
              <a:spcBef>
                <a:spcPts val="4100"/>
              </a:spcBef>
              <a:spcAft>
                <a:spcPts val="0"/>
              </a:spcAft>
              <a:buClr>
                <a:srgbClr val="000000"/>
              </a:buClr>
              <a:buSzPts val="4250"/>
              <a:buFont typeface="Helvetica Neue"/>
              <a:buChar char="•"/>
              <a:defRPr sz="3400"/>
            </a:lvl1pPr>
            <a:lvl2pPr indent="-498475" lvl="1" marL="914400" algn="l">
              <a:lnSpc>
                <a:spcPct val="100000"/>
              </a:lnSpc>
              <a:spcBef>
                <a:spcPts val="4100"/>
              </a:spcBef>
              <a:spcAft>
                <a:spcPts val="0"/>
              </a:spcAft>
              <a:buClr>
                <a:srgbClr val="000000"/>
              </a:buClr>
              <a:buSzPts val="4250"/>
              <a:buFont typeface="Helvetica Neue"/>
              <a:buChar char="•"/>
              <a:defRPr sz="3400"/>
            </a:lvl2pPr>
            <a:lvl3pPr indent="-498475" lvl="2" marL="1371600" algn="l">
              <a:lnSpc>
                <a:spcPct val="100000"/>
              </a:lnSpc>
              <a:spcBef>
                <a:spcPts val="4100"/>
              </a:spcBef>
              <a:spcAft>
                <a:spcPts val="0"/>
              </a:spcAft>
              <a:buClr>
                <a:srgbClr val="000000"/>
              </a:buClr>
              <a:buSzPts val="4250"/>
              <a:buFont typeface="Helvetica Neue"/>
              <a:buChar char="•"/>
              <a:defRPr sz="3400"/>
            </a:lvl3pPr>
            <a:lvl4pPr indent="-498475" lvl="3" marL="1828800" algn="l">
              <a:lnSpc>
                <a:spcPct val="100000"/>
              </a:lnSpc>
              <a:spcBef>
                <a:spcPts val="4100"/>
              </a:spcBef>
              <a:spcAft>
                <a:spcPts val="0"/>
              </a:spcAft>
              <a:buClr>
                <a:srgbClr val="000000"/>
              </a:buClr>
              <a:buSzPts val="4250"/>
              <a:buFont typeface="Helvetica Neue"/>
              <a:buChar char="•"/>
              <a:defRPr sz="3400"/>
            </a:lvl4pPr>
            <a:lvl5pPr indent="-498475" lvl="4" marL="2286000" algn="l">
              <a:lnSpc>
                <a:spcPct val="100000"/>
              </a:lnSpc>
              <a:spcBef>
                <a:spcPts val="4100"/>
              </a:spcBef>
              <a:spcAft>
                <a:spcPts val="0"/>
              </a:spcAft>
              <a:buClr>
                <a:srgbClr val="000000"/>
              </a:buClr>
              <a:buSzPts val="4250"/>
              <a:buFont typeface="Helvetica Neue"/>
              <a:buChar char="•"/>
              <a:defRPr sz="3400"/>
            </a:lvl5pPr>
            <a:lvl6pPr indent="-228600" lvl="5" marL="2743200" algn="ctr">
              <a:lnSpc>
                <a:spcPct val="100000"/>
              </a:lnSpc>
              <a:spcBef>
                <a:spcPts val="0"/>
              </a:spcBef>
              <a:spcAft>
                <a:spcPts val="0"/>
              </a:spcAft>
              <a:buClr>
                <a:srgbClr val="000000"/>
              </a:buClr>
              <a:buSzPts val="1800"/>
              <a:buNone/>
              <a:defRPr/>
            </a:lvl6pPr>
            <a:lvl7pPr indent="-228600" lvl="6" marL="3200400" algn="ctr">
              <a:lnSpc>
                <a:spcPct val="100000"/>
              </a:lnSpc>
              <a:spcBef>
                <a:spcPts val="0"/>
              </a:spcBef>
              <a:spcAft>
                <a:spcPts val="0"/>
              </a:spcAft>
              <a:buClr>
                <a:srgbClr val="000000"/>
              </a:buClr>
              <a:buSzPts val="1800"/>
              <a:buNone/>
              <a:defRPr/>
            </a:lvl7pPr>
            <a:lvl8pPr indent="-228600" lvl="7" marL="3657600" algn="ctr">
              <a:lnSpc>
                <a:spcPct val="100000"/>
              </a:lnSpc>
              <a:spcBef>
                <a:spcPts val="0"/>
              </a:spcBef>
              <a:spcAft>
                <a:spcPts val="0"/>
              </a:spcAft>
              <a:buClr>
                <a:srgbClr val="000000"/>
              </a:buClr>
              <a:buSzPts val="1800"/>
              <a:buNone/>
              <a:defRPr/>
            </a:lvl8pPr>
            <a:lvl9pPr indent="-228600" lvl="8" marL="4114800" algn="ctr">
              <a:lnSpc>
                <a:spcPct val="100000"/>
              </a:lnSpc>
              <a:spcBef>
                <a:spcPts val="0"/>
              </a:spcBef>
              <a:spcAft>
                <a:spcPts val="0"/>
              </a:spcAft>
              <a:buClr>
                <a:srgbClr val="000000"/>
              </a:buClr>
              <a:buSzPts val="1800"/>
              <a:buNone/>
              <a:defRPr/>
            </a:lvl9pPr>
          </a:lstStyle>
          <a:p/>
        </p:txBody>
      </p:sp>
      <p:sp>
        <p:nvSpPr>
          <p:cNvPr id="50" name="Google Shape;50;p12"/>
          <p:cNvSpPr txBox="1"/>
          <p:nvPr>
            <p:ph idx="12" type="sldNum"/>
          </p:nvPr>
        </p:nvSpPr>
        <p:spPr>
          <a:xfrm>
            <a:off x="6352590" y="8195733"/>
            <a:ext cx="292846" cy="276894"/>
          </a:xfrm>
          <a:prstGeom prst="rect">
            <a:avLst/>
          </a:prstGeom>
          <a:noFill/>
          <a:ln>
            <a:noFill/>
          </a:ln>
        </p:spPr>
        <p:txBody>
          <a:bodyPr anchorCtr="0" anchor="t" bIns="27075" lIns="27075" spcFirstLastPara="1" rIns="27075" wrap="square" tIns="27075">
            <a:noAutofit/>
          </a:bodyPr>
          <a:lstStyle>
            <a:lvl1pPr indent="0" lvl="0"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to - driemaal">
  <p:cSld name="Foto - driemaal">
    <p:spTree>
      <p:nvGrpSpPr>
        <p:cNvPr id="51" name="Shape 51"/>
        <p:cNvGrpSpPr/>
        <p:nvPr/>
      </p:nvGrpSpPr>
      <p:grpSpPr>
        <a:xfrm>
          <a:off x="0" y="0"/>
          <a:ext cx="0" cy="0"/>
          <a:chOff x="0" y="0"/>
          <a:chExt cx="0" cy="0"/>
        </a:xfrm>
      </p:grpSpPr>
      <p:sp>
        <p:nvSpPr>
          <p:cNvPr id="52" name="Google Shape;52;p13"/>
          <p:cNvSpPr/>
          <p:nvPr>
            <p:ph idx="2" type="pic"/>
          </p:nvPr>
        </p:nvSpPr>
        <p:spPr>
          <a:xfrm>
            <a:off x="8160173" y="4978400"/>
            <a:ext cx="4439921" cy="2959947"/>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9pPr>
          </a:lstStyle>
          <a:p/>
        </p:txBody>
      </p:sp>
      <p:sp>
        <p:nvSpPr>
          <p:cNvPr id="53" name="Google Shape;53;p13"/>
          <p:cNvSpPr/>
          <p:nvPr>
            <p:ph idx="3" type="pic"/>
          </p:nvPr>
        </p:nvSpPr>
        <p:spPr>
          <a:xfrm>
            <a:off x="8405707" y="1679786"/>
            <a:ext cx="3948854" cy="3948854"/>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9pPr>
          </a:lstStyle>
          <a:p/>
        </p:txBody>
      </p:sp>
      <p:sp>
        <p:nvSpPr>
          <p:cNvPr id="54" name="Google Shape;54;p13"/>
          <p:cNvSpPr/>
          <p:nvPr>
            <p:ph idx="4" type="pic"/>
          </p:nvPr>
        </p:nvSpPr>
        <p:spPr>
          <a:xfrm>
            <a:off x="-528321" y="1822026"/>
            <a:ext cx="9174481" cy="6116322"/>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9pPr>
          </a:lstStyle>
          <a:p/>
        </p:txBody>
      </p:sp>
      <p:sp>
        <p:nvSpPr>
          <p:cNvPr id="55" name="Google Shape;55;p13"/>
          <p:cNvSpPr txBox="1"/>
          <p:nvPr>
            <p:ph idx="12" type="sldNum"/>
          </p:nvPr>
        </p:nvSpPr>
        <p:spPr>
          <a:xfrm>
            <a:off x="6352590" y="8195733"/>
            <a:ext cx="292846" cy="276894"/>
          </a:xfrm>
          <a:prstGeom prst="rect">
            <a:avLst/>
          </a:prstGeom>
          <a:noFill/>
          <a:ln>
            <a:noFill/>
          </a:ln>
        </p:spPr>
        <p:txBody>
          <a:bodyPr anchorCtr="0" anchor="t" bIns="27075" lIns="27075" spcFirstLastPara="1" rIns="27075" wrap="square" tIns="27075">
            <a:noAutofit/>
          </a:bodyPr>
          <a:lstStyle>
            <a:lvl1pPr indent="0" lvl="0"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at">
  <p:cSld name="Citaat">
    <p:spTree>
      <p:nvGrpSpPr>
        <p:cNvPr id="56" name="Shape 56"/>
        <p:cNvGrpSpPr/>
        <p:nvPr/>
      </p:nvGrpSpPr>
      <p:grpSpPr>
        <a:xfrm>
          <a:off x="0" y="0"/>
          <a:ext cx="0" cy="0"/>
          <a:chOff x="0" y="0"/>
          <a:chExt cx="0" cy="0"/>
        </a:xfrm>
      </p:grpSpPr>
      <p:sp>
        <p:nvSpPr>
          <p:cNvPr id="57" name="Google Shape;57;p14"/>
          <p:cNvSpPr txBox="1"/>
          <p:nvPr>
            <p:ph idx="1" type="body"/>
          </p:nvPr>
        </p:nvSpPr>
        <p:spPr>
          <a:xfrm>
            <a:off x="1273386" y="5994400"/>
            <a:ext cx="10464802" cy="389264"/>
          </a:xfrm>
          <a:prstGeom prst="rect">
            <a:avLst/>
          </a:prstGeom>
          <a:noFill/>
          <a:ln>
            <a:noFill/>
          </a:ln>
        </p:spPr>
        <p:txBody>
          <a:bodyPr anchorCtr="0" anchor="t" bIns="27075" lIns="27075" spcFirstLastPara="1" rIns="27075" wrap="square" tIns="27075">
            <a:noAutofit/>
          </a:bodyPr>
          <a:lstStyle>
            <a:lvl1pPr indent="-228600" lvl="0" marL="457200" algn="ctr">
              <a:lnSpc>
                <a:spcPct val="100000"/>
              </a:lnSpc>
              <a:spcBef>
                <a:spcPts val="0"/>
              </a:spcBef>
              <a:spcAft>
                <a:spcPts val="0"/>
              </a:spcAft>
              <a:buClr>
                <a:srgbClr val="000000"/>
              </a:buClr>
              <a:buSzPts val="2200"/>
              <a:buFont typeface="Helvetica Neue"/>
              <a:buNone/>
              <a:defRPr i="1" sz="2200"/>
            </a:lvl1pPr>
            <a:lvl2pPr indent="-228600" lvl="1" marL="914400" algn="ctr">
              <a:lnSpc>
                <a:spcPct val="100000"/>
              </a:lnSpc>
              <a:spcBef>
                <a:spcPts val="0"/>
              </a:spcBef>
              <a:spcAft>
                <a:spcPts val="0"/>
              </a:spcAft>
              <a:buClr>
                <a:srgbClr val="000000"/>
              </a:buClr>
              <a:buSzPts val="1800"/>
              <a:buNone/>
              <a:defRPr/>
            </a:lvl2pPr>
            <a:lvl3pPr indent="-228600" lvl="2" marL="1371600" algn="ctr">
              <a:lnSpc>
                <a:spcPct val="100000"/>
              </a:lnSpc>
              <a:spcBef>
                <a:spcPts val="0"/>
              </a:spcBef>
              <a:spcAft>
                <a:spcPts val="0"/>
              </a:spcAft>
              <a:buClr>
                <a:srgbClr val="000000"/>
              </a:buClr>
              <a:buSzPts val="1800"/>
              <a:buNone/>
              <a:defRPr/>
            </a:lvl3pPr>
            <a:lvl4pPr indent="-228600" lvl="3" marL="1828800" algn="ctr">
              <a:lnSpc>
                <a:spcPct val="100000"/>
              </a:lnSpc>
              <a:spcBef>
                <a:spcPts val="0"/>
              </a:spcBef>
              <a:spcAft>
                <a:spcPts val="0"/>
              </a:spcAft>
              <a:buClr>
                <a:srgbClr val="000000"/>
              </a:buClr>
              <a:buSzPts val="1800"/>
              <a:buNone/>
              <a:defRPr/>
            </a:lvl4pPr>
            <a:lvl5pPr indent="-228600" lvl="4" marL="2286000" algn="ctr">
              <a:lnSpc>
                <a:spcPct val="100000"/>
              </a:lnSpc>
              <a:spcBef>
                <a:spcPts val="0"/>
              </a:spcBef>
              <a:spcAft>
                <a:spcPts val="0"/>
              </a:spcAft>
              <a:buClr>
                <a:srgbClr val="000000"/>
              </a:buClr>
              <a:buSzPts val="1800"/>
              <a:buNone/>
              <a:defRPr/>
            </a:lvl5pPr>
            <a:lvl6pPr indent="-228600" lvl="5" marL="2743200" algn="ctr">
              <a:lnSpc>
                <a:spcPct val="100000"/>
              </a:lnSpc>
              <a:spcBef>
                <a:spcPts val="0"/>
              </a:spcBef>
              <a:spcAft>
                <a:spcPts val="0"/>
              </a:spcAft>
              <a:buClr>
                <a:srgbClr val="000000"/>
              </a:buClr>
              <a:buSzPts val="1800"/>
              <a:buNone/>
              <a:defRPr/>
            </a:lvl6pPr>
            <a:lvl7pPr indent="-228600" lvl="6" marL="3200400" algn="ctr">
              <a:lnSpc>
                <a:spcPct val="100000"/>
              </a:lnSpc>
              <a:spcBef>
                <a:spcPts val="0"/>
              </a:spcBef>
              <a:spcAft>
                <a:spcPts val="0"/>
              </a:spcAft>
              <a:buClr>
                <a:srgbClr val="000000"/>
              </a:buClr>
              <a:buSzPts val="1800"/>
              <a:buNone/>
              <a:defRPr/>
            </a:lvl7pPr>
            <a:lvl8pPr indent="-228600" lvl="7" marL="3657600" algn="ctr">
              <a:lnSpc>
                <a:spcPct val="100000"/>
              </a:lnSpc>
              <a:spcBef>
                <a:spcPts val="0"/>
              </a:spcBef>
              <a:spcAft>
                <a:spcPts val="0"/>
              </a:spcAft>
              <a:buClr>
                <a:srgbClr val="000000"/>
              </a:buClr>
              <a:buSzPts val="1800"/>
              <a:buNone/>
              <a:defRPr/>
            </a:lvl8pPr>
            <a:lvl9pPr indent="-228600" lvl="8" marL="4114800" algn="ctr">
              <a:lnSpc>
                <a:spcPct val="100000"/>
              </a:lnSpc>
              <a:spcBef>
                <a:spcPts val="0"/>
              </a:spcBef>
              <a:spcAft>
                <a:spcPts val="0"/>
              </a:spcAft>
              <a:buClr>
                <a:srgbClr val="000000"/>
              </a:buClr>
              <a:buSzPts val="1800"/>
              <a:buNone/>
              <a:defRPr/>
            </a:lvl9pPr>
          </a:lstStyle>
          <a:p/>
        </p:txBody>
      </p:sp>
      <p:sp>
        <p:nvSpPr>
          <p:cNvPr id="58" name="Google Shape;58;p14"/>
          <p:cNvSpPr txBox="1"/>
          <p:nvPr>
            <p:ph idx="2" type="body"/>
          </p:nvPr>
        </p:nvSpPr>
        <p:spPr>
          <a:xfrm>
            <a:off x="1273386" y="4399192"/>
            <a:ext cx="10464802" cy="562362"/>
          </a:xfrm>
          <a:prstGeom prst="rect">
            <a:avLst/>
          </a:prstGeom>
          <a:noFill/>
          <a:ln>
            <a:noFill/>
          </a:ln>
        </p:spPr>
        <p:txBody>
          <a:bodyPr anchorCtr="0" anchor="ctr" bIns="27075" lIns="27075" spcFirstLastPara="1" rIns="27075" wrap="square" tIns="27075">
            <a:noAutofit/>
          </a:bodyPr>
          <a:lstStyle>
            <a:lvl1pPr indent="-228600" lvl="0" marL="457200" algn="ctr">
              <a:lnSpc>
                <a:spcPct val="100000"/>
              </a:lnSpc>
              <a:spcBef>
                <a:spcPts val="0"/>
              </a:spcBef>
              <a:spcAft>
                <a:spcPts val="0"/>
              </a:spcAft>
              <a:buClr>
                <a:srgbClr val="000000"/>
              </a:buClr>
              <a:buSzPts val="3400"/>
              <a:buFont typeface="Helvetica Neue"/>
              <a:buNone/>
              <a:defRPr sz="3400">
                <a:latin typeface="Helvetica Neue"/>
                <a:ea typeface="Helvetica Neue"/>
                <a:cs typeface="Helvetica Neue"/>
                <a:sym typeface="Helvetica Neue"/>
              </a:defRPr>
            </a:lvl1pPr>
            <a:lvl2pPr indent="-228600" lvl="1" marL="914400" algn="ctr">
              <a:lnSpc>
                <a:spcPct val="100000"/>
              </a:lnSpc>
              <a:spcBef>
                <a:spcPts val="0"/>
              </a:spcBef>
              <a:spcAft>
                <a:spcPts val="0"/>
              </a:spcAft>
              <a:buClr>
                <a:srgbClr val="000000"/>
              </a:buClr>
              <a:buSzPts val="1800"/>
              <a:buNone/>
              <a:defRPr/>
            </a:lvl2pPr>
            <a:lvl3pPr indent="-228600" lvl="2" marL="1371600" algn="ctr">
              <a:lnSpc>
                <a:spcPct val="100000"/>
              </a:lnSpc>
              <a:spcBef>
                <a:spcPts val="0"/>
              </a:spcBef>
              <a:spcAft>
                <a:spcPts val="0"/>
              </a:spcAft>
              <a:buClr>
                <a:srgbClr val="000000"/>
              </a:buClr>
              <a:buSzPts val="1800"/>
              <a:buNone/>
              <a:defRPr/>
            </a:lvl3pPr>
            <a:lvl4pPr indent="-228600" lvl="3" marL="1828800" algn="ctr">
              <a:lnSpc>
                <a:spcPct val="100000"/>
              </a:lnSpc>
              <a:spcBef>
                <a:spcPts val="0"/>
              </a:spcBef>
              <a:spcAft>
                <a:spcPts val="0"/>
              </a:spcAft>
              <a:buClr>
                <a:srgbClr val="000000"/>
              </a:buClr>
              <a:buSzPts val="1800"/>
              <a:buNone/>
              <a:defRPr/>
            </a:lvl4pPr>
            <a:lvl5pPr indent="-228600" lvl="4" marL="2286000" algn="ctr">
              <a:lnSpc>
                <a:spcPct val="100000"/>
              </a:lnSpc>
              <a:spcBef>
                <a:spcPts val="0"/>
              </a:spcBef>
              <a:spcAft>
                <a:spcPts val="0"/>
              </a:spcAft>
              <a:buClr>
                <a:srgbClr val="000000"/>
              </a:buClr>
              <a:buSzPts val="1800"/>
              <a:buNone/>
              <a:defRPr/>
            </a:lvl5pPr>
            <a:lvl6pPr indent="-228600" lvl="5" marL="2743200" algn="ctr">
              <a:lnSpc>
                <a:spcPct val="100000"/>
              </a:lnSpc>
              <a:spcBef>
                <a:spcPts val="0"/>
              </a:spcBef>
              <a:spcAft>
                <a:spcPts val="0"/>
              </a:spcAft>
              <a:buClr>
                <a:srgbClr val="000000"/>
              </a:buClr>
              <a:buSzPts val="1800"/>
              <a:buNone/>
              <a:defRPr/>
            </a:lvl6pPr>
            <a:lvl7pPr indent="-228600" lvl="6" marL="3200400" algn="ctr">
              <a:lnSpc>
                <a:spcPct val="100000"/>
              </a:lnSpc>
              <a:spcBef>
                <a:spcPts val="0"/>
              </a:spcBef>
              <a:spcAft>
                <a:spcPts val="0"/>
              </a:spcAft>
              <a:buClr>
                <a:srgbClr val="000000"/>
              </a:buClr>
              <a:buSzPts val="1800"/>
              <a:buNone/>
              <a:defRPr/>
            </a:lvl7pPr>
            <a:lvl8pPr indent="-228600" lvl="7" marL="3657600" algn="ctr">
              <a:lnSpc>
                <a:spcPct val="100000"/>
              </a:lnSpc>
              <a:spcBef>
                <a:spcPts val="0"/>
              </a:spcBef>
              <a:spcAft>
                <a:spcPts val="0"/>
              </a:spcAft>
              <a:buClr>
                <a:srgbClr val="000000"/>
              </a:buClr>
              <a:buSzPts val="1800"/>
              <a:buNone/>
              <a:defRPr/>
            </a:lvl8pPr>
            <a:lvl9pPr indent="-228600" lvl="8" marL="4114800" algn="ctr">
              <a:lnSpc>
                <a:spcPct val="100000"/>
              </a:lnSpc>
              <a:spcBef>
                <a:spcPts val="0"/>
              </a:spcBef>
              <a:spcAft>
                <a:spcPts val="0"/>
              </a:spcAft>
              <a:buClr>
                <a:srgbClr val="000000"/>
              </a:buClr>
              <a:buSzPts val="1800"/>
              <a:buNone/>
              <a:defRPr/>
            </a:lvl9pPr>
          </a:lstStyle>
          <a:p/>
        </p:txBody>
      </p:sp>
      <p:sp>
        <p:nvSpPr>
          <p:cNvPr id="59" name="Google Shape;59;p14"/>
          <p:cNvSpPr txBox="1"/>
          <p:nvPr>
            <p:ph idx="12" type="sldNum"/>
          </p:nvPr>
        </p:nvSpPr>
        <p:spPr>
          <a:xfrm>
            <a:off x="6352590" y="8195733"/>
            <a:ext cx="292846" cy="276894"/>
          </a:xfrm>
          <a:prstGeom prst="rect">
            <a:avLst/>
          </a:prstGeom>
          <a:noFill/>
          <a:ln>
            <a:noFill/>
          </a:ln>
        </p:spPr>
        <p:txBody>
          <a:bodyPr anchorCtr="0" anchor="t" bIns="27075" lIns="27075" spcFirstLastPara="1" rIns="27075" wrap="square" tIns="27075">
            <a:noAutofit/>
          </a:bodyPr>
          <a:lstStyle>
            <a:lvl1pPr indent="0" lvl="0"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to">
  <p:cSld name="Foto">
    <p:spTree>
      <p:nvGrpSpPr>
        <p:cNvPr id="60" name="Shape 60"/>
        <p:cNvGrpSpPr/>
        <p:nvPr/>
      </p:nvGrpSpPr>
      <p:grpSpPr>
        <a:xfrm>
          <a:off x="0" y="0"/>
          <a:ext cx="0" cy="0"/>
          <a:chOff x="0" y="0"/>
          <a:chExt cx="0" cy="0"/>
        </a:xfrm>
      </p:grpSpPr>
      <p:sp>
        <p:nvSpPr>
          <p:cNvPr id="61" name="Google Shape;61;p15"/>
          <p:cNvSpPr/>
          <p:nvPr>
            <p:ph idx="2" type="pic"/>
          </p:nvPr>
        </p:nvSpPr>
        <p:spPr>
          <a:xfrm>
            <a:off x="-27094" y="541866"/>
            <a:ext cx="13058988" cy="8705993"/>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9pPr>
          </a:lstStyle>
          <a:p/>
        </p:txBody>
      </p:sp>
      <p:sp>
        <p:nvSpPr>
          <p:cNvPr id="62" name="Google Shape;62;p15"/>
          <p:cNvSpPr txBox="1"/>
          <p:nvPr>
            <p:ph idx="12" type="sldNum"/>
          </p:nvPr>
        </p:nvSpPr>
        <p:spPr>
          <a:xfrm>
            <a:off x="6352590" y="8195733"/>
            <a:ext cx="292846" cy="276894"/>
          </a:xfrm>
          <a:prstGeom prst="rect">
            <a:avLst/>
          </a:prstGeom>
          <a:noFill/>
          <a:ln>
            <a:noFill/>
          </a:ln>
        </p:spPr>
        <p:txBody>
          <a:bodyPr anchorCtr="0" anchor="t" bIns="27075" lIns="27075" spcFirstLastPara="1" rIns="27075" wrap="square" tIns="27075">
            <a:noAutofit/>
          </a:bodyPr>
          <a:lstStyle>
            <a:lvl1pPr indent="0" lvl="0"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en subtitel"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1270000" y="1638300"/>
            <a:ext cx="10464800" cy="3302000"/>
          </a:xfrm>
          <a:prstGeom prst="rect">
            <a:avLst/>
          </a:prstGeom>
          <a:noFill/>
          <a:ln>
            <a:noFill/>
          </a:ln>
        </p:spPr>
        <p:txBody>
          <a:bodyPr anchorCtr="0" anchor="b" bIns="50800" lIns="50800" spcFirstLastPara="1" rIns="50800" wrap="square" tIns="50800">
            <a:noAutofit/>
          </a:bodyPr>
          <a:lstStyle>
            <a:lvl1pPr lvl="0" algn="ctr">
              <a:lnSpc>
                <a:spcPct val="100000"/>
              </a:lnSpc>
              <a:spcBef>
                <a:spcPts val="0"/>
              </a:spcBef>
              <a:spcAft>
                <a:spcPts val="0"/>
              </a:spcAft>
              <a:buClr>
                <a:srgbClr val="000000"/>
              </a:buClr>
              <a:buSzPts val="8000"/>
              <a:buFont typeface="Helvetica Neue"/>
              <a:buNone/>
              <a:defRPr sz="80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5" name="Google Shape;15;p3"/>
          <p:cNvSpPr txBox="1"/>
          <p:nvPr>
            <p:ph idx="1" type="body"/>
          </p:nvPr>
        </p:nvSpPr>
        <p:spPr>
          <a:xfrm>
            <a:off x="1270000" y="5041900"/>
            <a:ext cx="10464800" cy="1130300"/>
          </a:xfrm>
          <a:prstGeom prst="rect">
            <a:avLst/>
          </a:prstGeom>
          <a:noFill/>
          <a:ln>
            <a:noFill/>
          </a:ln>
        </p:spPr>
        <p:txBody>
          <a:bodyPr anchorCtr="0" anchor="t" bIns="50800" lIns="50800" spcFirstLastPara="1" rIns="50800" wrap="square" tIns="50800">
            <a:noAutofit/>
          </a:bodyPr>
          <a:lstStyle>
            <a:lvl1pPr indent="-228600" lvl="0" marL="457200" algn="ctr">
              <a:lnSpc>
                <a:spcPct val="100000"/>
              </a:lnSpc>
              <a:spcBef>
                <a:spcPts val="0"/>
              </a:spcBef>
              <a:spcAft>
                <a:spcPts val="0"/>
              </a:spcAft>
              <a:buClr>
                <a:srgbClr val="000000"/>
              </a:buClr>
              <a:buSzPts val="3700"/>
              <a:buFont typeface="Helvetica Neue"/>
              <a:buNone/>
              <a:defRPr sz="3700"/>
            </a:lvl1pPr>
            <a:lvl2pPr indent="-228600" lvl="1" marL="914400" algn="ctr">
              <a:lnSpc>
                <a:spcPct val="100000"/>
              </a:lnSpc>
              <a:spcBef>
                <a:spcPts val="0"/>
              </a:spcBef>
              <a:spcAft>
                <a:spcPts val="0"/>
              </a:spcAft>
              <a:buClr>
                <a:srgbClr val="000000"/>
              </a:buClr>
              <a:buSzPts val="3700"/>
              <a:buFont typeface="Helvetica Neue"/>
              <a:buNone/>
              <a:defRPr sz="3700"/>
            </a:lvl2pPr>
            <a:lvl3pPr indent="-228600" lvl="2" marL="1371600" algn="ctr">
              <a:lnSpc>
                <a:spcPct val="100000"/>
              </a:lnSpc>
              <a:spcBef>
                <a:spcPts val="0"/>
              </a:spcBef>
              <a:spcAft>
                <a:spcPts val="0"/>
              </a:spcAft>
              <a:buClr>
                <a:srgbClr val="000000"/>
              </a:buClr>
              <a:buSzPts val="3700"/>
              <a:buFont typeface="Helvetica Neue"/>
              <a:buNone/>
              <a:defRPr sz="3700"/>
            </a:lvl3pPr>
            <a:lvl4pPr indent="-228600" lvl="3" marL="1828800" algn="ctr">
              <a:lnSpc>
                <a:spcPct val="100000"/>
              </a:lnSpc>
              <a:spcBef>
                <a:spcPts val="0"/>
              </a:spcBef>
              <a:spcAft>
                <a:spcPts val="0"/>
              </a:spcAft>
              <a:buClr>
                <a:srgbClr val="000000"/>
              </a:buClr>
              <a:buSzPts val="3700"/>
              <a:buFont typeface="Helvetica Neue"/>
              <a:buNone/>
              <a:defRPr sz="3700"/>
            </a:lvl4pPr>
            <a:lvl5pPr indent="-228600" lvl="4" marL="2286000" algn="ctr">
              <a:lnSpc>
                <a:spcPct val="100000"/>
              </a:lnSpc>
              <a:spcBef>
                <a:spcPts val="0"/>
              </a:spcBef>
              <a:spcAft>
                <a:spcPts val="0"/>
              </a:spcAft>
              <a:buClr>
                <a:srgbClr val="000000"/>
              </a:buClr>
              <a:buSzPts val="3700"/>
              <a:buFont typeface="Helvetica Neue"/>
              <a:buNone/>
              <a:defRPr sz="3700"/>
            </a:lvl5pPr>
            <a:lvl6pPr indent="-228600" lvl="5" marL="2743200" algn="ctr">
              <a:lnSpc>
                <a:spcPct val="100000"/>
              </a:lnSpc>
              <a:spcBef>
                <a:spcPts val="0"/>
              </a:spcBef>
              <a:spcAft>
                <a:spcPts val="0"/>
              </a:spcAft>
              <a:buClr>
                <a:srgbClr val="000000"/>
              </a:buClr>
              <a:buSzPts val="1800"/>
              <a:buNone/>
              <a:defRPr/>
            </a:lvl6pPr>
            <a:lvl7pPr indent="-228600" lvl="6" marL="3200400" algn="ctr">
              <a:lnSpc>
                <a:spcPct val="100000"/>
              </a:lnSpc>
              <a:spcBef>
                <a:spcPts val="0"/>
              </a:spcBef>
              <a:spcAft>
                <a:spcPts val="0"/>
              </a:spcAft>
              <a:buClr>
                <a:srgbClr val="000000"/>
              </a:buClr>
              <a:buSzPts val="1800"/>
              <a:buNone/>
              <a:defRPr/>
            </a:lvl7pPr>
            <a:lvl8pPr indent="-228600" lvl="7" marL="3657600" algn="ctr">
              <a:lnSpc>
                <a:spcPct val="100000"/>
              </a:lnSpc>
              <a:spcBef>
                <a:spcPts val="0"/>
              </a:spcBef>
              <a:spcAft>
                <a:spcPts val="0"/>
              </a:spcAft>
              <a:buClr>
                <a:srgbClr val="000000"/>
              </a:buClr>
              <a:buSzPts val="1800"/>
              <a:buNone/>
              <a:defRPr/>
            </a:lvl8pPr>
            <a:lvl9pPr indent="-228600" lvl="8" marL="4114800" algn="ctr">
              <a:lnSpc>
                <a:spcPct val="100000"/>
              </a:lnSpc>
              <a:spcBef>
                <a:spcPts val="0"/>
              </a:spcBef>
              <a:spcAft>
                <a:spcPts val="0"/>
              </a:spcAft>
              <a:buClr>
                <a:srgbClr val="000000"/>
              </a:buClr>
              <a:buSzPts val="1800"/>
              <a:buNone/>
              <a:defRPr/>
            </a:lvl9pPr>
          </a:lstStyle>
          <a:p/>
        </p:txBody>
      </p:sp>
      <p:sp>
        <p:nvSpPr>
          <p:cNvPr id="16" name="Google Shape;16;p3"/>
          <p:cNvSpPr txBox="1"/>
          <p:nvPr>
            <p:ph idx="12" type="sldNum"/>
          </p:nvPr>
        </p:nvSpPr>
        <p:spPr>
          <a:xfrm>
            <a:off x="6328884" y="9296400"/>
            <a:ext cx="340259" cy="324306"/>
          </a:xfrm>
          <a:prstGeom prst="rect">
            <a:avLst/>
          </a:prstGeom>
          <a:noFill/>
          <a:ln>
            <a:noFill/>
          </a:ln>
        </p:spPr>
        <p:txBody>
          <a:bodyPr anchorCtr="0" anchor="t" bIns="50800" lIns="50800" spcFirstLastPara="1" rIns="50800" wrap="square" tIns="50800">
            <a:noAutofit/>
          </a:bodyPr>
          <a:lstStyle>
            <a:lvl1pPr indent="0" lvl="0" marL="0" marR="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1600"/>
              <a:buFont typeface="Helvetica Neue Light"/>
              <a:buNone/>
              <a:defRPr>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g">
  <p:cSld name="Leeg">
    <p:spTree>
      <p:nvGrpSpPr>
        <p:cNvPr id="17" name="Shape 17"/>
        <p:cNvGrpSpPr/>
        <p:nvPr/>
      </p:nvGrpSpPr>
      <p:grpSpPr>
        <a:xfrm>
          <a:off x="0" y="0"/>
          <a:ext cx="0" cy="0"/>
          <a:chOff x="0" y="0"/>
          <a:chExt cx="0" cy="0"/>
        </a:xfrm>
      </p:grpSpPr>
      <p:sp>
        <p:nvSpPr>
          <p:cNvPr id="18" name="Google Shape;18;p4"/>
          <p:cNvSpPr txBox="1"/>
          <p:nvPr>
            <p:ph idx="12" type="sldNum"/>
          </p:nvPr>
        </p:nvSpPr>
        <p:spPr>
          <a:xfrm>
            <a:off x="6352590" y="8195733"/>
            <a:ext cx="292846" cy="276894"/>
          </a:xfrm>
          <a:prstGeom prst="rect">
            <a:avLst/>
          </a:prstGeom>
          <a:noFill/>
          <a:ln>
            <a:noFill/>
          </a:ln>
        </p:spPr>
        <p:txBody>
          <a:bodyPr anchorCtr="0" anchor="t" bIns="27075" lIns="27075" spcFirstLastPara="1" rIns="27075" wrap="square" tIns="27075">
            <a:noAutofit/>
          </a:bodyPr>
          <a:lstStyle>
            <a:lvl1pPr indent="0" lvl="0"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en subtitel">
  <p:cSld name="Titel en subtitel">
    <p:spTree>
      <p:nvGrpSpPr>
        <p:cNvPr id="19" name="Shape 19"/>
        <p:cNvGrpSpPr/>
        <p:nvPr/>
      </p:nvGrpSpPr>
      <p:grpSpPr>
        <a:xfrm>
          <a:off x="0" y="0"/>
          <a:ext cx="0" cy="0"/>
          <a:chOff x="0" y="0"/>
          <a:chExt cx="0" cy="0"/>
        </a:xfrm>
      </p:grpSpPr>
      <p:sp>
        <p:nvSpPr>
          <p:cNvPr id="20" name="Google Shape;20;p5"/>
          <p:cNvSpPr txBox="1"/>
          <p:nvPr>
            <p:ph type="title"/>
          </p:nvPr>
        </p:nvSpPr>
        <p:spPr>
          <a:xfrm>
            <a:off x="2578099" y="2447924"/>
            <a:ext cx="7848602" cy="2476501"/>
          </a:xfrm>
          <a:prstGeom prst="rect">
            <a:avLst/>
          </a:prstGeom>
          <a:noFill/>
          <a:ln>
            <a:noFill/>
          </a:ln>
        </p:spPr>
        <p:txBody>
          <a:bodyPr anchorCtr="0" anchor="b" bIns="38100" lIns="38100" spcFirstLastPara="1" rIns="38100" wrap="square" tIns="381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21" name="Google Shape;21;p5"/>
          <p:cNvSpPr txBox="1"/>
          <p:nvPr>
            <p:ph idx="1" type="body"/>
          </p:nvPr>
        </p:nvSpPr>
        <p:spPr>
          <a:xfrm>
            <a:off x="2578099" y="5000625"/>
            <a:ext cx="7848602" cy="847725"/>
          </a:xfrm>
          <a:prstGeom prst="rect">
            <a:avLst/>
          </a:prstGeom>
          <a:noFill/>
          <a:ln>
            <a:noFill/>
          </a:ln>
        </p:spPr>
        <p:txBody>
          <a:bodyPr anchorCtr="0" anchor="t" bIns="38100" lIns="38100" spcFirstLastPara="1" rIns="38100" wrap="square" tIns="38100">
            <a:noAutofit/>
          </a:bodyPr>
          <a:lstStyle>
            <a:lvl1pPr indent="-228600" lvl="0" marL="457200" algn="ctr">
              <a:lnSpc>
                <a:spcPct val="100000"/>
              </a:lnSpc>
              <a:spcBef>
                <a:spcPts val="0"/>
              </a:spcBef>
              <a:spcAft>
                <a:spcPts val="0"/>
              </a:spcAft>
              <a:buClr>
                <a:srgbClr val="000000"/>
              </a:buClr>
              <a:buSzPts val="3600"/>
              <a:buFont typeface="Helvetica Neue"/>
              <a:buNone/>
              <a:defRPr sz="3600"/>
            </a:lvl1pPr>
            <a:lvl2pPr indent="-228600" lvl="1" marL="914400" algn="ctr">
              <a:lnSpc>
                <a:spcPct val="100000"/>
              </a:lnSpc>
              <a:spcBef>
                <a:spcPts val="0"/>
              </a:spcBef>
              <a:spcAft>
                <a:spcPts val="0"/>
              </a:spcAft>
              <a:buClr>
                <a:srgbClr val="000000"/>
              </a:buClr>
              <a:buSzPts val="3600"/>
              <a:buFont typeface="Helvetica Neue"/>
              <a:buNone/>
              <a:defRPr sz="3600"/>
            </a:lvl2pPr>
            <a:lvl3pPr indent="-228600" lvl="2" marL="1371600" algn="ctr">
              <a:lnSpc>
                <a:spcPct val="100000"/>
              </a:lnSpc>
              <a:spcBef>
                <a:spcPts val="0"/>
              </a:spcBef>
              <a:spcAft>
                <a:spcPts val="0"/>
              </a:spcAft>
              <a:buClr>
                <a:srgbClr val="000000"/>
              </a:buClr>
              <a:buSzPts val="3600"/>
              <a:buFont typeface="Helvetica Neue"/>
              <a:buNone/>
              <a:defRPr sz="3600"/>
            </a:lvl3pPr>
            <a:lvl4pPr indent="-228600" lvl="3" marL="1828800" algn="ctr">
              <a:lnSpc>
                <a:spcPct val="100000"/>
              </a:lnSpc>
              <a:spcBef>
                <a:spcPts val="0"/>
              </a:spcBef>
              <a:spcAft>
                <a:spcPts val="0"/>
              </a:spcAft>
              <a:buClr>
                <a:srgbClr val="000000"/>
              </a:buClr>
              <a:buSzPts val="3600"/>
              <a:buFont typeface="Helvetica Neue"/>
              <a:buNone/>
              <a:defRPr sz="3600"/>
            </a:lvl4pPr>
            <a:lvl5pPr indent="-228600" lvl="4" marL="2286000" algn="ctr">
              <a:lnSpc>
                <a:spcPct val="100000"/>
              </a:lnSpc>
              <a:spcBef>
                <a:spcPts val="0"/>
              </a:spcBef>
              <a:spcAft>
                <a:spcPts val="0"/>
              </a:spcAft>
              <a:buClr>
                <a:srgbClr val="000000"/>
              </a:buClr>
              <a:buSzPts val="3600"/>
              <a:buFont typeface="Helvetica Neue"/>
              <a:buNone/>
              <a:defRPr sz="3600"/>
            </a:lvl5pPr>
            <a:lvl6pPr indent="-228600" lvl="5" marL="2743200" algn="ctr">
              <a:lnSpc>
                <a:spcPct val="100000"/>
              </a:lnSpc>
              <a:spcBef>
                <a:spcPts val="0"/>
              </a:spcBef>
              <a:spcAft>
                <a:spcPts val="0"/>
              </a:spcAft>
              <a:buClr>
                <a:srgbClr val="000000"/>
              </a:buClr>
              <a:buSzPts val="1800"/>
              <a:buNone/>
              <a:defRPr/>
            </a:lvl6pPr>
            <a:lvl7pPr indent="-228600" lvl="6" marL="3200400" algn="ctr">
              <a:lnSpc>
                <a:spcPct val="100000"/>
              </a:lnSpc>
              <a:spcBef>
                <a:spcPts val="0"/>
              </a:spcBef>
              <a:spcAft>
                <a:spcPts val="0"/>
              </a:spcAft>
              <a:buClr>
                <a:srgbClr val="000000"/>
              </a:buClr>
              <a:buSzPts val="1800"/>
              <a:buNone/>
              <a:defRPr/>
            </a:lvl7pPr>
            <a:lvl8pPr indent="-228600" lvl="7" marL="3657600" algn="ctr">
              <a:lnSpc>
                <a:spcPct val="100000"/>
              </a:lnSpc>
              <a:spcBef>
                <a:spcPts val="0"/>
              </a:spcBef>
              <a:spcAft>
                <a:spcPts val="0"/>
              </a:spcAft>
              <a:buClr>
                <a:srgbClr val="000000"/>
              </a:buClr>
              <a:buSzPts val="1800"/>
              <a:buNone/>
              <a:defRPr/>
            </a:lvl8pPr>
            <a:lvl9pPr indent="-228600" lvl="8" marL="4114800" algn="ctr">
              <a:lnSpc>
                <a:spcPct val="100000"/>
              </a:lnSpc>
              <a:spcBef>
                <a:spcPts val="0"/>
              </a:spcBef>
              <a:spcAft>
                <a:spcPts val="0"/>
              </a:spcAft>
              <a:buClr>
                <a:srgbClr val="000000"/>
              </a:buClr>
              <a:buSzPts val="1800"/>
              <a:buNone/>
              <a:defRPr/>
            </a:lvl9pPr>
          </a:lstStyle>
          <a:p/>
        </p:txBody>
      </p:sp>
      <p:sp>
        <p:nvSpPr>
          <p:cNvPr id="22" name="Google Shape;22;p5"/>
          <p:cNvSpPr txBox="1"/>
          <p:nvPr>
            <p:ph idx="12" type="sldNum"/>
          </p:nvPr>
        </p:nvSpPr>
        <p:spPr>
          <a:xfrm>
            <a:off x="6356553" y="8191500"/>
            <a:ext cx="286614" cy="286943"/>
          </a:xfrm>
          <a:prstGeom prst="rect">
            <a:avLst/>
          </a:prstGeom>
          <a:noFill/>
          <a:ln>
            <a:noFill/>
          </a:ln>
        </p:spPr>
        <p:txBody>
          <a:bodyPr anchorCtr="0" anchor="t" bIns="38100" lIns="38100" spcFirstLastPara="1" rIns="38100" wrap="square" tIns="38100">
            <a:noAutofit/>
          </a:bodyPr>
          <a:lstStyle>
            <a:lvl1pPr indent="0" lvl="0" marL="0" marR="0" algn="ctr">
              <a:lnSpc>
                <a:spcPct val="100000"/>
              </a:lnSpc>
              <a:spcBef>
                <a:spcPts val="0"/>
              </a:spcBef>
              <a:spcAft>
                <a:spcPts val="0"/>
              </a:spcAft>
              <a:buClr>
                <a:srgbClr val="000000"/>
              </a:buClr>
              <a:buSzPts val="1400"/>
              <a:buFont typeface="Helvetica Neue Light"/>
              <a:buNone/>
              <a:defRPr sz="1400">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1400"/>
              <a:buFont typeface="Helvetica Neue Light"/>
              <a:buNone/>
              <a:defRPr sz="1400">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1400"/>
              <a:buFont typeface="Helvetica Neue Light"/>
              <a:buNone/>
              <a:defRPr sz="1400">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1400"/>
              <a:buFont typeface="Helvetica Neue Light"/>
              <a:buNone/>
              <a:defRPr sz="1400">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1400"/>
              <a:buFont typeface="Helvetica Neue Light"/>
              <a:buNone/>
              <a:defRPr sz="1400">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1400"/>
              <a:buFont typeface="Helvetica Neue Light"/>
              <a:buNone/>
              <a:defRPr sz="1400">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1400"/>
              <a:buFont typeface="Helvetica Neue Light"/>
              <a:buNone/>
              <a:defRPr sz="1400">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1400"/>
              <a:buFont typeface="Helvetica Neue Light"/>
              <a:buNone/>
              <a:defRPr sz="1400">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1400"/>
              <a:buFont typeface="Helvetica Neue Light"/>
              <a:buNone/>
              <a:defRPr sz="1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sz="16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to - horizontaal">
  <p:cSld name="Foto - horizontaal">
    <p:spTree>
      <p:nvGrpSpPr>
        <p:cNvPr id="23" name="Shape 23"/>
        <p:cNvGrpSpPr/>
        <p:nvPr/>
      </p:nvGrpSpPr>
      <p:grpSpPr>
        <a:xfrm>
          <a:off x="0" y="0"/>
          <a:ext cx="0" cy="0"/>
          <a:chOff x="0" y="0"/>
          <a:chExt cx="0" cy="0"/>
        </a:xfrm>
      </p:grpSpPr>
      <p:sp>
        <p:nvSpPr>
          <p:cNvPr id="24" name="Google Shape;24;p6"/>
          <p:cNvSpPr/>
          <p:nvPr>
            <p:ph idx="2" type="pic"/>
          </p:nvPr>
        </p:nvSpPr>
        <p:spPr>
          <a:xfrm>
            <a:off x="1667183" y="1009226"/>
            <a:ext cx="9672321" cy="644821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9pPr>
          </a:lstStyle>
          <a:p/>
        </p:txBody>
      </p:sp>
      <p:sp>
        <p:nvSpPr>
          <p:cNvPr id="25" name="Google Shape;25;p6"/>
          <p:cNvSpPr txBox="1"/>
          <p:nvPr>
            <p:ph type="title"/>
          </p:nvPr>
        </p:nvSpPr>
        <p:spPr>
          <a:xfrm>
            <a:off x="338666" y="6292426"/>
            <a:ext cx="12327468" cy="1070188"/>
          </a:xfrm>
          <a:prstGeom prst="rect">
            <a:avLst/>
          </a:prstGeom>
          <a:noFill/>
          <a:ln>
            <a:noFill/>
          </a:ln>
        </p:spPr>
        <p:txBody>
          <a:bodyPr anchorCtr="0" anchor="b" bIns="27075" lIns="27075" spcFirstLastPara="1" rIns="27075" wrap="square" tIns="27075">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26" name="Google Shape;26;p6"/>
          <p:cNvSpPr txBox="1"/>
          <p:nvPr>
            <p:ph idx="1" type="body"/>
          </p:nvPr>
        </p:nvSpPr>
        <p:spPr>
          <a:xfrm>
            <a:off x="338666" y="7321973"/>
            <a:ext cx="12327468" cy="846667"/>
          </a:xfrm>
          <a:prstGeom prst="rect">
            <a:avLst/>
          </a:prstGeom>
          <a:noFill/>
          <a:ln>
            <a:noFill/>
          </a:ln>
        </p:spPr>
        <p:txBody>
          <a:bodyPr anchorCtr="0" anchor="t" bIns="27075" lIns="27075" spcFirstLastPara="1" rIns="27075" wrap="square" tIns="27075">
            <a:noAutofit/>
          </a:bodyPr>
          <a:lstStyle>
            <a:lvl1pPr indent="-228600" lvl="0" marL="457200" algn="ctr">
              <a:lnSpc>
                <a:spcPct val="100000"/>
              </a:lnSpc>
              <a:spcBef>
                <a:spcPts val="0"/>
              </a:spcBef>
              <a:spcAft>
                <a:spcPts val="0"/>
              </a:spcAft>
              <a:buClr>
                <a:srgbClr val="000000"/>
              </a:buClr>
              <a:buSzPts val="1800"/>
              <a:buNone/>
              <a:defRPr/>
            </a:lvl1pPr>
            <a:lvl2pPr indent="-228600" lvl="1" marL="914400" algn="ctr">
              <a:lnSpc>
                <a:spcPct val="100000"/>
              </a:lnSpc>
              <a:spcBef>
                <a:spcPts val="0"/>
              </a:spcBef>
              <a:spcAft>
                <a:spcPts val="0"/>
              </a:spcAft>
              <a:buClr>
                <a:srgbClr val="000000"/>
              </a:buClr>
              <a:buSzPts val="1800"/>
              <a:buNone/>
              <a:defRPr/>
            </a:lvl2pPr>
            <a:lvl3pPr indent="-228600" lvl="2" marL="1371600" algn="ctr">
              <a:lnSpc>
                <a:spcPct val="100000"/>
              </a:lnSpc>
              <a:spcBef>
                <a:spcPts val="0"/>
              </a:spcBef>
              <a:spcAft>
                <a:spcPts val="0"/>
              </a:spcAft>
              <a:buClr>
                <a:srgbClr val="000000"/>
              </a:buClr>
              <a:buSzPts val="1800"/>
              <a:buNone/>
              <a:defRPr/>
            </a:lvl3pPr>
            <a:lvl4pPr indent="-228600" lvl="3" marL="1828800" algn="ctr">
              <a:lnSpc>
                <a:spcPct val="100000"/>
              </a:lnSpc>
              <a:spcBef>
                <a:spcPts val="0"/>
              </a:spcBef>
              <a:spcAft>
                <a:spcPts val="0"/>
              </a:spcAft>
              <a:buClr>
                <a:srgbClr val="000000"/>
              </a:buClr>
              <a:buSzPts val="1800"/>
              <a:buNone/>
              <a:defRPr/>
            </a:lvl4pPr>
            <a:lvl5pPr indent="-228600" lvl="4" marL="2286000" algn="ctr">
              <a:lnSpc>
                <a:spcPct val="100000"/>
              </a:lnSpc>
              <a:spcBef>
                <a:spcPts val="0"/>
              </a:spcBef>
              <a:spcAft>
                <a:spcPts val="0"/>
              </a:spcAft>
              <a:buClr>
                <a:srgbClr val="000000"/>
              </a:buClr>
              <a:buSzPts val="1800"/>
              <a:buNone/>
              <a:defRPr/>
            </a:lvl5pPr>
            <a:lvl6pPr indent="-228600" lvl="5" marL="2743200" algn="ctr">
              <a:lnSpc>
                <a:spcPct val="100000"/>
              </a:lnSpc>
              <a:spcBef>
                <a:spcPts val="0"/>
              </a:spcBef>
              <a:spcAft>
                <a:spcPts val="0"/>
              </a:spcAft>
              <a:buClr>
                <a:srgbClr val="000000"/>
              </a:buClr>
              <a:buSzPts val="1800"/>
              <a:buNone/>
              <a:defRPr/>
            </a:lvl6pPr>
            <a:lvl7pPr indent="-228600" lvl="6" marL="3200400" algn="ctr">
              <a:lnSpc>
                <a:spcPct val="100000"/>
              </a:lnSpc>
              <a:spcBef>
                <a:spcPts val="0"/>
              </a:spcBef>
              <a:spcAft>
                <a:spcPts val="0"/>
              </a:spcAft>
              <a:buClr>
                <a:srgbClr val="000000"/>
              </a:buClr>
              <a:buSzPts val="1800"/>
              <a:buNone/>
              <a:defRPr/>
            </a:lvl7pPr>
            <a:lvl8pPr indent="-228600" lvl="7" marL="3657600" algn="ctr">
              <a:lnSpc>
                <a:spcPct val="100000"/>
              </a:lnSpc>
              <a:spcBef>
                <a:spcPts val="0"/>
              </a:spcBef>
              <a:spcAft>
                <a:spcPts val="0"/>
              </a:spcAft>
              <a:buClr>
                <a:srgbClr val="000000"/>
              </a:buClr>
              <a:buSzPts val="1800"/>
              <a:buNone/>
              <a:defRPr/>
            </a:lvl8pPr>
            <a:lvl9pPr indent="-228600" lvl="8" marL="4114800" algn="ctr">
              <a:lnSpc>
                <a:spcPct val="100000"/>
              </a:lnSpc>
              <a:spcBef>
                <a:spcPts val="0"/>
              </a:spcBef>
              <a:spcAft>
                <a:spcPts val="0"/>
              </a:spcAft>
              <a:buClr>
                <a:srgbClr val="000000"/>
              </a:buClr>
              <a:buSzPts val="1800"/>
              <a:buNone/>
              <a:defRPr/>
            </a:lvl9pPr>
          </a:lstStyle>
          <a:p/>
        </p:txBody>
      </p:sp>
      <p:sp>
        <p:nvSpPr>
          <p:cNvPr id="27" name="Google Shape;27;p6"/>
          <p:cNvSpPr txBox="1"/>
          <p:nvPr>
            <p:ph idx="12" type="sldNum"/>
          </p:nvPr>
        </p:nvSpPr>
        <p:spPr>
          <a:xfrm>
            <a:off x="6352590" y="8195733"/>
            <a:ext cx="292846" cy="276894"/>
          </a:xfrm>
          <a:prstGeom prst="rect">
            <a:avLst/>
          </a:prstGeom>
          <a:noFill/>
          <a:ln>
            <a:noFill/>
          </a:ln>
        </p:spPr>
        <p:txBody>
          <a:bodyPr anchorCtr="0" anchor="t" bIns="27075" lIns="27075" spcFirstLastPara="1" rIns="27075" wrap="square" tIns="27075">
            <a:noAutofit/>
          </a:bodyPr>
          <a:lstStyle>
            <a:lvl1pPr indent="0" lvl="0"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 midden">
  <p:cSld name="Titel - midden">
    <p:spTree>
      <p:nvGrpSpPr>
        <p:cNvPr id="28" name="Shape 28"/>
        <p:cNvGrpSpPr/>
        <p:nvPr/>
      </p:nvGrpSpPr>
      <p:grpSpPr>
        <a:xfrm>
          <a:off x="0" y="0"/>
          <a:ext cx="0" cy="0"/>
          <a:chOff x="0" y="0"/>
          <a:chExt cx="0" cy="0"/>
        </a:xfrm>
      </p:grpSpPr>
      <p:sp>
        <p:nvSpPr>
          <p:cNvPr id="29" name="Google Shape;29;p7"/>
          <p:cNvSpPr txBox="1"/>
          <p:nvPr>
            <p:ph type="title"/>
          </p:nvPr>
        </p:nvSpPr>
        <p:spPr>
          <a:xfrm>
            <a:off x="948266" y="3637279"/>
            <a:ext cx="11108268" cy="2479042"/>
          </a:xfrm>
          <a:prstGeom prst="rect">
            <a:avLst/>
          </a:prstGeom>
          <a:noFill/>
          <a:ln>
            <a:noFill/>
          </a:ln>
        </p:spPr>
        <p:txBody>
          <a:bodyPr anchorCtr="0" anchor="ctr" bIns="27075" lIns="27075" spcFirstLastPara="1" rIns="27075" wrap="square" tIns="27075">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30" name="Google Shape;30;p7"/>
          <p:cNvSpPr txBox="1"/>
          <p:nvPr>
            <p:ph idx="12" type="sldNum"/>
          </p:nvPr>
        </p:nvSpPr>
        <p:spPr>
          <a:xfrm>
            <a:off x="6352590" y="8195733"/>
            <a:ext cx="292846" cy="276894"/>
          </a:xfrm>
          <a:prstGeom prst="rect">
            <a:avLst/>
          </a:prstGeom>
          <a:noFill/>
          <a:ln>
            <a:noFill/>
          </a:ln>
        </p:spPr>
        <p:txBody>
          <a:bodyPr anchorCtr="0" anchor="t" bIns="27075" lIns="27075" spcFirstLastPara="1" rIns="27075" wrap="square" tIns="27075">
            <a:noAutofit/>
          </a:bodyPr>
          <a:lstStyle>
            <a:lvl1pPr indent="0" lvl="0"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to - verticaal">
  <p:cSld name="Foto - verticaal">
    <p:spTree>
      <p:nvGrpSpPr>
        <p:cNvPr id="31" name="Shape 31"/>
        <p:cNvGrpSpPr/>
        <p:nvPr/>
      </p:nvGrpSpPr>
      <p:grpSpPr>
        <a:xfrm>
          <a:off x="0" y="0"/>
          <a:ext cx="0" cy="0"/>
          <a:chOff x="0" y="0"/>
          <a:chExt cx="0" cy="0"/>
        </a:xfrm>
      </p:grpSpPr>
      <p:sp>
        <p:nvSpPr>
          <p:cNvPr id="32" name="Google Shape;32;p8"/>
          <p:cNvSpPr/>
          <p:nvPr>
            <p:ph idx="2" type="pic"/>
          </p:nvPr>
        </p:nvSpPr>
        <p:spPr>
          <a:xfrm>
            <a:off x="6841066" y="1727199"/>
            <a:ext cx="6116322" cy="6116322"/>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9pPr>
          </a:lstStyle>
          <a:p/>
        </p:txBody>
      </p:sp>
      <p:sp>
        <p:nvSpPr>
          <p:cNvPr id="33" name="Google Shape;33;p8"/>
          <p:cNvSpPr txBox="1"/>
          <p:nvPr>
            <p:ph type="title"/>
          </p:nvPr>
        </p:nvSpPr>
        <p:spPr>
          <a:xfrm>
            <a:off x="880533" y="1727199"/>
            <a:ext cx="5452534" cy="2959948"/>
          </a:xfrm>
          <a:prstGeom prst="rect">
            <a:avLst/>
          </a:prstGeom>
          <a:noFill/>
          <a:ln>
            <a:noFill/>
          </a:ln>
        </p:spPr>
        <p:txBody>
          <a:bodyPr anchorCtr="0" anchor="b" bIns="27075" lIns="27075" spcFirstLastPara="1" rIns="27075" wrap="square" tIns="27075">
            <a:noAutofit/>
          </a:bodyPr>
          <a:lstStyle>
            <a:lvl1pPr lvl="0" algn="ctr">
              <a:lnSpc>
                <a:spcPct val="100000"/>
              </a:lnSpc>
              <a:spcBef>
                <a:spcPts val="0"/>
              </a:spcBef>
              <a:spcAft>
                <a:spcPts val="0"/>
              </a:spcAft>
              <a:buClr>
                <a:srgbClr val="000000"/>
              </a:buClr>
              <a:buSzPts val="5800"/>
              <a:buFont typeface="Helvetica Neue"/>
              <a:buNone/>
              <a:defRPr sz="58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34" name="Google Shape;34;p8"/>
          <p:cNvSpPr txBox="1"/>
          <p:nvPr>
            <p:ph idx="1" type="body"/>
          </p:nvPr>
        </p:nvSpPr>
        <p:spPr>
          <a:xfrm>
            <a:off x="880533" y="4700693"/>
            <a:ext cx="5452534" cy="3054774"/>
          </a:xfrm>
          <a:prstGeom prst="rect">
            <a:avLst/>
          </a:prstGeom>
          <a:noFill/>
          <a:ln>
            <a:noFill/>
          </a:ln>
        </p:spPr>
        <p:txBody>
          <a:bodyPr anchorCtr="0" anchor="t" bIns="27075" lIns="27075" spcFirstLastPara="1" rIns="27075" wrap="square" tIns="27075">
            <a:noAutofit/>
          </a:bodyPr>
          <a:lstStyle>
            <a:lvl1pPr indent="-228600" lvl="0" marL="457200" algn="ctr">
              <a:lnSpc>
                <a:spcPct val="100000"/>
              </a:lnSpc>
              <a:spcBef>
                <a:spcPts val="0"/>
              </a:spcBef>
              <a:spcAft>
                <a:spcPts val="0"/>
              </a:spcAft>
              <a:buClr>
                <a:srgbClr val="000000"/>
              </a:buClr>
              <a:buSzPts val="1800"/>
              <a:buNone/>
              <a:defRPr/>
            </a:lvl1pPr>
            <a:lvl2pPr indent="-228600" lvl="1" marL="914400" algn="ctr">
              <a:lnSpc>
                <a:spcPct val="100000"/>
              </a:lnSpc>
              <a:spcBef>
                <a:spcPts val="0"/>
              </a:spcBef>
              <a:spcAft>
                <a:spcPts val="0"/>
              </a:spcAft>
              <a:buClr>
                <a:srgbClr val="000000"/>
              </a:buClr>
              <a:buSzPts val="1800"/>
              <a:buNone/>
              <a:defRPr/>
            </a:lvl2pPr>
            <a:lvl3pPr indent="-228600" lvl="2" marL="1371600" algn="ctr">
              <a:lnSpc>
                <a:spcPct val="100000"/>
              </a:lnSpc>
              <a:spcBef>
                <a:spcPts val="0"/>
              </a:spcBef>
              <a:spcAft>
                <a:spcPts val="0"/>
              </a:spcAft>
              <a:buClr>
                <a:srgbClr val="000000"/>
              </a:buClr>
              <a:buSzPts val="1800"/>
              <a:buNone/>
              <a:defRPr/>
            </a:lvl3pPr>
            <a:lvl4pPr indent="-228600" lvl="3" marL="1828800" algn="ctr">
              <a:lnSpc>
                <a:spcPct val="100000"/>
              </a:lnSpc>
              <a:spcBef>
                <a:spcPts val="0"/>
              </a:spcBef>
              <a:spcAft>
                <a:spcPts val="0"/>
              </a:spcAft>
              <a:buClr>
                <a:srgbClr val="000000"/>
              </a:buClr>
              <a:buSzPts val="1800"/>
              <a:buNone/>
              <a:defRPr/>
            </a:lvl4pPr>
            <a:lvl5pPr indent="-228600" lvl="4" marL="2286000" algn="ctr">
              <a:lnSpc>
                <a:spcPct val="100000"/>
              </a:lnSpc>
              <a:spcBef>
                <a:spcPts val="0"/>
              </a:spcBef>
              <a:spcAft>
                <a:spcPts val="0"/>
              </a:spcAft>
              <a:buClr>
                <a:srgbClr val="000000"/>
              </a:buClr>
              <a:buSzPts val="1800"/>
              <a:buNone/>
              <a:defRPr/>
            </a:lvl5pPr>
            <a:lvl6pPr indent="-228600" lvl="5" marL="2743200" algn="ctr">
              <a:lnSpc>
                <a:spcPct val="100000"/>
              </a:lnSpc>
              <a:spcBef>
                <a:spcPts val="0"/>
              </a:spcBef>
              <a:spcAft>
                <a:spcPts val="0"/>
              </a:spcAft>
              <a:buClr>
                <a:srgbClr val="000000"/>
              </a:buClr>
              <a:buSzPts val="1800"/>
              <a:buNone/>
              <a:defRPr/>
            </a:lvl6pPr>
            <a:lvl7pPr indent="-228600" lvl="6" marL="3200400" algn="ctr">
              <a:lnSpc>
                <a:spcPct val="100000"/>
              </a:lnSpc>
              <a:spcBef>
                <a:spcPts val="0"/>
              </a:spcBef>
              <a:spcAft>
                <a:spcPts val="0"/>
              </a:spcAft>
              <a:buClr>
                <a:srgbClr val="000000"/>
              </a:buClr>
              <a:buSzPts val="1800"/>
              <a:buNone/>
              <a:defRPr/>
            </a:lvl7pPr>
            <a:lvl8pPr indent="-228600" lvl="7" marL="3657600" algn="ctr">
              <a:lnSpc>
                <a:spcPct val="100000"/>
              </a:lnSpc>
              <a:spcBef>
                <a:spcPts val="0"/>
              </a:spcBef>
              <a:spcAft>
                <a:spcPts val="0"/>
              </a:spcAft>
              <a:buClr>
                <a:srgbClr val="000000"/>
              </a:buClr>
              <a:buSzPts val="1800"/>
              <a:buNone/>
              <a:defRPr/>
            </a:lvl8pPr>
            <a:lvl9pPr indent="-228600" lvl="8" marL="4114800" algn="ctr">
              <a:lnSpc>
                <a:spcPct val="100000"/>
              </a:lnSpc>
              <a:spcBef>
                <a:spcPts val="0"/>
              </a:spcBef>
              <a:spcAft>
                <a:spcPts val="0"/>
              </a:spcAft>
              <a:buClr>
                <a:srgbClr val="000000"/>
              </a:buClr>
              <a:buSzPts val="1800"/>
              <a:buNone/>
              <a:defRPr/>
            </a:lvl9pPr>
          </a:lstStyle>
          <a:p/>
        </p:txBody>
      </p:sp>
      <p:sp>
        <p:nvSpPr>
          <p:cNvPr id="35" name="Google Shape;35;p8"/>
          <p:cNvSpPr txBox="1"/>
          <p:nvPr>
            <p:ph idx="12" type="sldNum"/>
          </p:nvPr>
        </p:nvSpPr>
        <p:spPr>
          <a:xfrm>
            <a:off x="6352590" y="8195733"/>
            <a:ext cx="292846" cy="276894"/>
          </a:xfrm>
          <a:prstGeom prst="rect">
            <a:avLst/>
          </a:prstGeom>
          <a:noFill/>
          <a:ln>
            <a:noFill/>
          </a:ln>
        </p:spPr>
        <p:txBody>
          <a:bodyPr anchorCtr="0" anchor="t" bIns="27075" lIns="27075" spcFirstLastPara="1" rIns="27075" wrap="square" tIns="27075">
            <a:noAutofit/>
          </a:bodyPr>
          <a:lstStyle>
            <a:lvl1pPr indent="0" lvl="0"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 boven">
  <p:cSld name="Titel - boven">
    <p:spTree>
      <p:nvGrpSpPr>
        <p:cNvPr id="36" name="Shape 36"/>
        <p:cNvGrpSpPr/>
        <p:nvPr/>
      </p:nvGrpSpPr>
      <p:grpSpPr>
        <a:xfrm>
          <a:off x="0" y="0"/>
          <a:ext cx="0" cy="0"/>
          <a:chOff x="0" y="0"/>
          <a:chExt cx="0" cy="0"/>
        </a:xfrm>
      </p:grpSpPr>
      <p:sp>
        <p:nvSpPr>
          <p:cNvPr id="37" name="Google Shape;37;p9"/>
          <p:cNvSpPr txBox="1"/>
          <p:nvPr>
            <p:ph type="title"/>
          </p:nvPr>
        </p:nvSpPr>
        <p:spPr>
          <a:xfrm>
            <a:off x="900853" y="1408853"/>
            <a:ext cx="11203094" cy="1219201"/>
          </a:xfrm>
          <a:prstGeom prst="rect">
            <a:avLst/>
          </a:prstGeom>
          <a:noFill/>
          <a:ln>
            <a:noFill/>
          </a:ln>
        </p:spPr>
        <p:txBody>
          <a:bodyPr anchorCtr="0" anchor="ctr" bIns="27075" lIns="27075" spcFirstLastPara="1" rIns="27075" wrap="square" tIns="27075">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38" name="Google Shape;38;p9"/>
          <p:cNvSpPr txBox="1"/>
          <p:nvPr>
            <p:ph idx="12" type="sldNum"/>
          </p:nvPr>
        </p:nvSpPr>
        <p:spPr>
          <a:xfrm>
            <a:off x="6352590" y="8195733"/>
            <a:ext cx="292846" cy="276894"/>
          </a:xfrm>
          <a:prstGeom prst="rect">
            <a:avLst/>
          </a:prstGeom>
          <a:noFill/>
          <a:ln>
            <a:noFill/>
          </a:ln>
        </p:spPr>
        <p:txBody>
          <a:bodyPr anchorCtr="0" anchor="t" bIns="27075" lIns="27075" spcFirstLastPara="1" rIns="27075" wrap="square" tIns="27075">
            <a:noAutofit/>
          </a:bodyPr>
          <a:lstStyle>
            <a:lvl1pPr indent="0" lvl="0"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en opsomming">
  <p:cSld name="Titel en opsomming">
    <p:spTree>
      <p:nvGrpSpPr>
        <p:cNvPr id="39" name="Shape 39"/>
        <p:cNvGrpSpPr/>
        <p:nvPr/>
      </p:nvGrpSpPr>
      <p:grpSpPr>
        <a:xfrm>
          <a:off x="0" y="0"/>
          <a:ext cx="0" cy="0"/>
          <a:chOff x="0" y="0"/>
          <a:chExt cx="0" cy="0"/>
        </a:xfrm>
      </p:grpSpPr>
      <p:sp>
        <p:nvSpPr>
          <p:cNvPr id="40" name="Google Shape;40;p10"/>
          <p:cNvSpPr txBox="1"/>
          <p:nvPr>
            <p:ph type="title"/>
          </p:nvPr>
        </p:nvSpPr>
        <p:spPr>
          <a:xfrm>
            <a:off x="900853" y="1408853"/>
            <a:ext cx="11203094" cy="1219201"/>
          </a:xfrm>
          <a:prstGeom prst="rect">
            <a:avLst/>
          </a:prstGeom>
          <a:noFill/>
          <a:ln>
            <a:noFill/>
          </a:ln>
        </p:spPr>
        <p:txBody>
          <a:bodyPr anchorCtr="0" anchor="ctr" bIns="27075" lIns="27075" spcFirstLastPara="1" rIns="27075" wrap="square" tIns="27075">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41" name="Google Shape;41;p10"/>
          <p:cNvSpPr txBox="1"/>
          <p:nvPr>
            <p:ph idx="1" type="body"/>
          </p:nvPr>
        </p:nvSpPr>
        <p:spPr>
          <a:xfrm>
            <a:off x="900853" y="2898986"/>
            <a:ext cx="11203094" cy="4958081"/>
          </a:xfrm>
          <a:prstGeom prst="rect">
            <a:avLst/>
          </a:prstGeom>
          <a:noFill/>
          <a:ln>
            <a:noFill/>
          </a:ln>
        </p:spPr>
        <p:txBody>
          <a:bodyPr anchorCtr="0" anchor="ctr" bIns="27075" lIns="27075" spcFirstLastPara="1" rIns="27075" wrap="square" tIns="27075">
            <a:noAutofit/>
          </a:bodyPr>
          <a:lstStyle>
            <a:lvl1pPr indent="-498475" lvl="0" marL="457200" algn="l">
              <a:lnSpc>
                <a:spcPct val="100000"/>
              </a:lnSpc>
              <a:spcBef>
                <a:spcPts val="4100"/>
              </a:spcBef>
              <a:spcAft>
                <a:spcPts val="0"/>
              </a:spcAft>
              <a:buClr>
                <a:srgbClr val="000000"/>
              </a:buClr>
              <a:buSzPts val="4250"/>
              <a:buFont typeface="Helvetica Neue"/>
              <a:buChar char="•"/>
              <a:defRPr sz="3400"/>
            </a:lvl1pPr>
            <a:lvl2pPr indent="-498475" lvl="1" marL="914400" algn="l">
              <a:lnSpc>
                <a:spcPct val="100000"/>
              </a:lnSpc>
              <a:spcBef>
                <a:spcPts val="4100"/>
              </a:spcBef>
              <a:spcAft>
                <a:spcPts val="0"/>
              </a:spcAft>
              <a:buClr>
                <a:srgbClr val="000000"/>
              </a:buClr>
              <a:buSzPts val="4250"/>
              <a:buFont typeface="Helvetica Neue"/>
              <a:buChar char="•"/>
              <a:defRPr sz="3400"/>
            </a:lvl2pPr>
            <a:lvl3pPr indent="-498475" lvl="2" marL="1371600" algn="l">
              <a:lnSpc>
                <a:spcPct val="100000"/>
              </a:lnSpc>
              <a:spcBef>
                <a:spcPts val="4100"/>
              </a:spcBef>
              <a:spcAft>
                <a:spcPts val="0"/>
              </a:spcAft>
              <a:buClr>
                <a:srgbClr val="000000"/>
              </a:buClr>
              <a:buSzPts val="4250"/>
              <a:buFont typeface="Helvetica Neue"/>
              <a:buChar char="•"/>
              <a:defRPr sz="3400"/>
            </a:lvl3pPr>
            <a:lvl4pPr indent="-498475" lvl="3" marL="1828800" algn="l">
              <a:lnSpc>
                <a:spcPct val="100000"/>
              </a:lnSpc>
              <a:spcBef>
                <a:spcPts val="4100"/>
              </a:spcBef>
              <a:spcAft>
                <a:spcPts val="0"/>
              </a:spcAft>
              <a:buClr>
                <a:srgbClr val="000000"/>
              </a:buClr>
              <a:buSzPts val="4250"/>
              <a:buFont typeface="Helvetica Neue"/>
              <a:buChar char="•"/>
              <a:defRPr sz="3400"/>
            </a:lvl4pPr>
            <a:lvl5pPr indent="-498475" lvl="4" marL="2286000" algn="l">
              <a:lnSpc>
                <a:spcPct val="100000"/>
              </a:lnSpc>
              <a:spcBef>
                <a:spcPts val="4100"/>
              </a:spcBef>
              <a:spcAft>
                <a:spcPts val="0"/>
              </a:spcAft>
              <a:buClr>
                <a:srgbClr val="000000"/>
              </a:buClr>
              <a:buSzPts val="4250"/>
              <a:buFont typeface="Helvetica Neue"/>
              <a:buChar char="•"/>
              <a:defRPr sz="3400"/>
            </a:lvl5pPr>
            <a:lvl6pPr indent="-228600" lvl="5" marL="2743200" algn="ctr">
              <a:lnSpc>
                <a:spcPct val="100000"/>
              </a:lnSpc>
              <a:spcBef>
                <a:spcPts val="0"/>
              </a:spcBef>
              <a:spcAft>
                <a:spcPts val="0"/>
              </a:spcAft>
              <a:buClr>
                <a:srgbClr val="000000"/>
              </a:buClr>
              <a:buSzPts val="1800"/>
              <a:buNone/>
              <a:defRPr/>
            </a:lvl6pPr>
            <a:lvl7pPr indent="-228600" lvl="6" marL="3200400" algn="ctr">
              <a:lnSpc>
                <a:spcPct val="100000"/>
              </a:lnSpc>
              <a:spcBef>
                <a:spcPts val="0"/>
              </a:spcBef>
              <a:spcAft>
                <a:spcPts val="0"/>
              </a:spcAft>
              <a:buClr>
                <a:srgbClr val="000000"/>
              </a:buClr>
              <a:buSzPts val="1800"/>
              <a:buNone/>
              <a:defRPr/>
            </a:lvl7pPr>
            <a:lvl8pPr indent="-228600" lvl="7" marL="3657600" algn="ctr">
              <a:lnSpc>
                <a:spcPct val="100000"/>
              </a:lnSpc>
              <a:spcBef>
                <a:spcPts val="0"/>
              </a:spcBef>
              <a:spcAft>
                <a:spcPts val="0"/>
              </a:spcAft>
              <a:buClr>
                <a:srgbClr val="000000"/>
              </a:buClr>
              <a:buSzPts val="1800"/>
              <a:buNone/>
              <a:defRPr/>
            </a:lvl8pPr>
            <a:lvl9pPr indent="-228600" lvl="8" marL="4114800" algn="ctr">
              <a:lnSpc>
                <a:spcPct val="100000"/>
              </a:lnSpc>
              <a:spcBef>
                <a:spcPts val="0"/>
              </a:spcBef>
              <a:spcAft>
                <a:spcPts val="0"/>
              </a:spcAft>
              <a:buClr>
                <a:srgbClr val="000000"/>
              </a:buClr>
              <a:buSzPts val="1800"/>
              <a:buNone/>
              <a:defRPr/>
            </a:lvl9pPr>
          </a:lstStyle>
          <a:p/>
        </p:txBody>
      </p:sp>
      <p:sp>
        <p:nvSpPr>
          <p:cNvPr id="42" name="Google Shape;42;p10"/>
          <p:cNvSpPr txBox="1"/>
          <p:nvPr>
            <p:ph idx="12" type="sldNum"/>
          </p:nvPr>
        </p:nvSpPr>
        <p:spPr>
          <a:xfrm>
            <a:off x="6352590" y="8195733"/>
            <a:ext cx="292846" cy="276894"/>
          </a:xfrm>
          <a:prstGeom prst="rect">
            <a:avLst/>
          </a:prstGeom>
          <a:noFill/>
          <a:ln>
            <a:noFill/>
          </a:ln>
        </p:spPr>
        <p:txBody>
          <a:bodyPr anchorCtr="0" anchor="t" bIns="27075" lIns="27075" spcFirstLastPara="1" rIns="27075" wrap="square" tIns="27075">
            <a:noAutofit/>
          </a:bodyPr>
          <a:lstStyle>
            <a:lvl1pPr indent="0" lvl="0"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1600"/>
              <a:buFont typeface="Helvetica Neue Light"/>
              <a:buNone/>
              <a:defRPr b="0" sz="16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48266" y="2445173"/>
            <a:ext cx="11108268" cy="2479041"/>
          </a:xfrm>
          <a:prstGeom prst="rect">
            <a:avLst/>
          </a:prstGeom>
          <a:noFill/>
          <a:ln>
            <a:noFill/>
          </a:ln>
        </p:spPr>
        <p:txBody>
          <a:bodyPr anchorCtr="0" anchor="b" bIns="27075" lIns="27075" spcFirstLastPara="1" rIns="27075" wrap="square" tIns="27075">
            <a:noAutofit/>
          </a:bodyPr>
          <a:lstStyle>
            <a:lvl1pPr lvl="0" marR="0" rtl="0" algn="ctr">
              <a:lnSpc>
                <a:spcPct val="100000"/>
              </a:lnSpc>
              <a:spcBef>
                <a:spcPts val="0"/>
              </a:spcBef>
              <a:spcAft>
                <a:spcPts val="0"/>
              </a:spcAft>
              <a:buClr>
                <a:srgbClr val="000000"/>
              </a:buClr>
              <a:buSzPts val="7800"/>
              <a:buFont typeface="Helvetica Neue"/>
              <a:buNone/>
              <a:defRPr b="0" i="0" sz="78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7800"/>
              <a:buFont typeface="Helvetica Neue"/>
              <a:buNone/>
              <a:defRPr b="0" i="0" sz="78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7800"/>
              <a:buFont typeface="Helvetica Neue"/>
              <a:buNone/>
              <a:defRPr b="0" i="0" sz="78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7800"/>
              <a:buFont typeface="Helvetica Neue"/>
              <a:buNone/>
              <a:defRPr b="0" i="0" sz="78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7800"/>
              <a:buFont typeface="Helvetica Neue"/>
              <a:buNone/>
              <a:defRPr b="0" i="0" sz="78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7800"/>
              <a:buFont typeface="Helvetica Neue"/>
              <a:buNone/>
              <a:defRPr b="0" i="0" sz="78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7800"/>
              <a:buFont typeface="Helvetica Neue"/>
              <a:buNone/>
              <a:defRPr b="0" i="0" sz="78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7800"/>
              <a:buFont typeface="Helvetica Neue"/>
              <a:buNone/>
              <a:defRPr b="0" i="0" sz="78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7800"/>
              <a:buFont typeface="Helvetica Neue"/>
              <a:buNone/>
              <a:defRPr b="0" i="0" sz="7800" u="none" cap="none" strike="noStrike">
                <a:solidFill>
                  <a:srgbClr val="000000"/>
                </a:solidFill>
                <a:latin typeface="Helvetica Neue"/>
                <a:ea typeface="Helvetica Neue"/>
                <a:cs typeface="Helvetica Neue"/>
                <a:sym typeface="Helvetica Neue"/>
              </a:defRPr>
            </a:lvl9pPr>
          </a:lstStyle>
          <a:p/>
        </p:txBody>
      </p:sp>
      <p:sp>
        <p:nvSpPr>
          <p:cNvPr id="7" name="Google Shape;7;p1"/>
          <p:cNvSpPr txBox="1"/>
          <p:nvPr>
            <p:ph idx="1" type="body"/>
          </p:nvPr>
        </p:nvSpPr>
        <p:spPr>
          <a:xfrm>
            <a:off x="948266" y="4991946"/>
            <a:ext cx="11108268" cy="846668"/>
          </a:xfrm>
          <a:prstGeom prst="rect">
            <a:avLst/>
          </a:prstGeom>
          <a:noFill/>
          <a:ln>
            <a:noFill/>
          </a:ln>
        </p:spPr>
        <p:txBody>
          <a:bodyPr anchorCtr="0" anchor="t" bIns="27075" lIns="27075" spcFirstLastPara="1" rIns="27075" wrap="square" tIns="27075">
            <a:noAutofit/>
          </a:bodyPr>
          <a:lstStyle>
            <a:lvl1pPr indent="-228600" lvl="0" marL="457200"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1pPr>
            <a:lvl2pPr indent="-228600" lvl="1" marL="914400"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2pPr>
            <a:lvl3pPr indent="-228600" lvl="2" marL="1371600"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3pPr>
            <a:lvl4pPr indent="-228600" lvl="3" marL="1828800"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4pPr>
            <a:lvl5pPr indent="-228600" lvl="4" marL="2286000"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5pPr>
            <a:lvl6pPr indent="-228600" lvl="5" marL="2743200"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6pPr>
            <a:lvl7pPr indent="-228600" lvl="6" marL="3200400"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7pPr>
            <a:lvl8pPr indent="-228600" lvl="7" marL="3657600"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8pPr>
            <a:lvl9pPr indent="-228600" lvl="8" marL="4114800" marR="0" rtl="0" algn="ctr">
              <a:lnSpc>
                <a:spcPct val="100000"/>
              </a:lnSpc>
              <a:spcBef>
                <a:spcPts val="0"/>
              </a:spcBef>
              <a:spcAft>
                <a:spcPts val="0"/>
              </a:spcAft>
              <a:buClr>
                <a:srgbClr val="000000"/>
              </a:buClr>
              <a:buSzPts val="3800"/>
              <a:buFont typeface="Helvetica Neue"/>
              <a:buNone/>
              <a:defRPr b="0" i="0" sz="3800" u="none" cap="none" strike="noStrike">
                <a:solidFill>
                  <a:srgbClr val="000000"/>
                </a:solidFill>
                <a:latin typeface="Helvetica Neue"/>
                <a:ea typeface="Helvetica Neue"/>
                <a:cs typeface="Helvetica Neue"/>
                <a:sym typeface="Helvetica Neue"/>
              </a:defRPr>
            </a:lvl9pPr>
          </a:lstStyle>
          <a:p/>
        </p:txBody>
      </p:sp>
      <p:sp>
        <p:nvSpPr>
          <p:cNvPr id="8" name="Google Shape;8;p1"/>
          <p:cNvSpPr txBox="1"/>
          <p:nvPr>
            <p:ph idx="12" type="sldNum"/>
          </p:nvPr>
        </p:nvSpPr>
        <p:spPr>
          <a:xfrm>
            <a:off x="6352590" y="8195733"/>
            <a:ext cx="292846" cy="276894"/>
          </a:xfrm>
          <a:prstGeom prst="rect">
            <a:avLst/>
          </a:prstGeom>
          <a:noFill/>
          <a:ln>
            <a:noFill/>
          </a:ln>
        </p:spPr>
        <p:txBody>
          <a:bodyPr anchorCtr="0" anchor="t" bIns="27075" lIns="27075" spcFirstLastPara="1" rIns="27075" wrap="square" tIns="27075">
            <a:noAutofit/>
          </a:bodyPr>
          <a:lstStyle>
            <a:lvl1pPr indent="0" lvl="0" marL="0" marR="0" rtl="0" algn="ctr">
              <a:lnSpc>
                <a:spcPct val="100000"/>
              </a:lnSpc>
              <a:spcBef>
                <a:spcPts val="0"/>
              </a:spcBef>
              <a:spcAft>
                <a:spcPts val="0"/>
              </a:spcAft>
              <a:buClr>
                <a:srgbClr val="000000"/>
              </a:buClr>
              <a:buSzPts val="1600"/>
              <a:buFont typeface="Helvetica Neue Light"/>
              <a:buNone/>
              <a:defRPr b="0" i="0" sz="16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1600"/>
              <a:buFont typeface="Helvetica Neue Light"/>
              <a:buNone/>
              <a:defRPr b="0" i="0" sz="16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1600"/>
              <a:buFont typeface="Helvetica Neue Light"/>
              <a:buNone/>
              <a:defRPr b="0" i="0" sz="16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1600"/>
              <a:buFont typeface="Helvetica Neue Light"/>
              <a:buNone/>
              <a:defRPr b="0" i="0" sz="16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1600"/>
              <a:buFont typeface="Helvetica Neue Light"/>
              <a:buNone/>
              <a:defRPr b="0" i="0" sz="16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1600"/>
              <a:buFont typeface="Helvetica Neue Light"/>
              <a:buNone/>
              <a:defRPr b="0" i="0" sz="16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1600"/>
              <a:buFont typeface="Helvetica Neue Light"/>
              <a:buNone/>
              <a:defRPr b="0" i="0" sz="16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1600"/>
              <a:buFont typeface="Helvetica Neue Light"/>
              <a:buNone/>
              <a:defRPr b="0" i="0" sz="16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1600"/>
              <a:buFont typeface="Helvetica Neue Light"/>
              <a:buNone/>
              <a:defRPr b="0" i="0" sz="16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jp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hyperlink" Target="https://rework.withgoogle.com/guides/set-goals-with-okrs/steps/introductio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hyperlink" Target="https://a16z.com/2015/08/21/16-metric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hyperlink" Target="https://drive.google.com/file/d/1fqE0oo4tw6937Tlp4YbtO4Obl744AvKj/view" TargetMode="External"/><Relationship Id="rId7" Type="http://schemas.openxmlformats.org/officeDocument/2006/relationships/hyperlink" Target="https://docs.google.com/presentation/d/1ycn-yt0EiooxxubiLqZ3cjRXpvx8K7KvqGr_ZvSz3DY/edit#slide=id.g965a618e7c_0_12"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hyperlink" Target="https://www.youtube.com/watch?v=mJB83EZtAjc" TargetMode="External"/><Relationship Id="rId5" Type="http://schemas.openxmlformats.org/officeDocument/2006/relationships/hyperlink" Target="https://productcoalition.com/moving-to-okrs-in-30-days-a-step-by-step-guide-d004e6b92dae" TargetMode="External"/><Relationship Id="rId6" Type="http://schemas.openxmlformats.org/officeDocument/2006/relationships/image" Target="../media/image2.png"/><Relationship Id="rId7" Type="http://schemas.openxmlformats.org/officeDocument/2006/relationships/hyperlink" Target="https://productcoalition.com/moving-to-okrs-in-30-days-a-step-by-step-guide-d004e6b92da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hyperlink" Target="https://www.youtube.com/watch?v=mJB83EZtAjc" TargetMode="External"/><Relationship Id="rId5" Type="http://schemas.openxmlformats.org/officeDocument/2006/relationships/hyperlink" Target="https://productcoalition.com/moving-to-okrs-in-30-days-a-step-by-step-guide-d004e6b92dae" TargetMode="External"/><Relationship Id="rId6"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6"/>
          <p:cNvSpPr txBox="1"/>
          <p:nvPr/>
        </p:nvSpPr>
        <p:spPr>
          <a:xfrm>
            <a:off x="1159933" y="3440041"/>
            <a:ext cx="9043011" cy="2530688"/>
          </a:xfrm>
          <a:prstGeom prst="rect">
            <a:avLst/>
          </a:prstGeom>
          <a:noFill/>
          <a:ln>
            <a:noFill/>
          </a:ln>
        </p:spPr>
        <p:txBody>
          <a:bodyPr anchorCtr="0" anchor="ctr" bIns="27075" lIns="27075" spcFirstLastPara="1" rIns="27075" wrap="square" tIns="27075">
            <a:noAutofit/>
          </a:bodyPr>
          <a:lstStyle/>
          <a:p>
            <a:pPr indent="0" lvl="0" marL="0" marR="0" rtl="0" algn="l">
              <a:lnSpc>
                <a:spcPct val="100000"/>
              </a:lnSpc>
              <a:spcBef>
                <a:spcPts val="0"/>
              </a:spcBef>
              <a:spcAft>
                <a:spcPts val="0"/>
              </a:spcAft>
              <a:buClr>
                <a:srgbClr val="000000"/>
              </a:buClr>
              <a:buSzPts val="5200"/>
              <a:buFont typeface="Paytone One"/>
              <a:buNone/>
            </a:pPr>
            <a:r>
              <a:rPr b="0" i="0" lang="en-US" sz="5200" u="none" cap="none" strike="noStrike">
                <a:solidFill>
                  <a:srgbClr val="000000"/>
                </a:solidFill>
                <a:latin typeface="Paytone One"/>
                <a:ea typeface="Paytone One"/>
                <a:cs typeface="Paytone One"/>
                <a:sym typeface="Paytone One"/>
              </a:rPr>
              <a:t>Mastering OKRs</a:t>
            </a:r>
            <a:r>
              <a:rPr b="0" i="0" lang="en-US" sz="5200" u="none" cap="none" strike="noStrike">
                <a:solidFill>
                  <a:srgbClr val="000000"/>
                </a:solidFill>
                <a:latin typeface="Roboto"/>
                <a:ea typeface="Roboto"/>
                <a:cs typeface="Roboto"/>
                <a:sym typeface="Roboto"/>
              </a:rPr>
              <a:t> </a:t>
            </a:r>
            <a:br>
              <a:rPr b="0" i="0" lang="en-US" sz="5200" u="none" cap="none" strike="noStrike">
                <a:solidFill>
                  <a:srgbClr val="000000"/>
                </a:solidFill>
                <a:latin typeface="Roboto"/>
                <a:ea typeface="Roboto"/>
                <a:cs typeface="Roboto"/>
                <a:sym typeface="Roboto"/>
              </a:rPr>
            </a:br>
            <a:r>
              <a:rPr b="0" i="0" lang="en-US" sz="5200" u="none" cap="none" strike="noStrike">
                <a:solidFill>
                  <a:srgbClr val="000000"/>
                </a:solidFill>
                <a:latin typeface="Roboto"/>
                <a:ea typeface="Roboto"/>
                <a:cs typeface="Roboto"/>
                <a:sym typeface="Roboto"/>
              </a:rPr>
              <a:t>key towards self-directed learning &amp; self management </a:t>
            </a:r>
            <a:endParaRPr/>
          </a:p>
        </p:txBody>
      </p:sp>
      <p:pic>
        <p:nvPicPr>
          <p:cNvPr descr="vf9wdPq1s23Hkpq0MxvTC1hCjUjKZNVSWLn_z9xYlceQxKdccGteRfl8ERJIotMbaCa_3cw2QFrRRez2Itqy3l3IZqhvSMeCxT7yJNc46LYlUtfNEATm76CkaT_-D2I37fnuhgqPJU4.png" id="68" name="Google Shape;68;p16"/>
          <p:cNvPicPr preferRelativeResize="0"/>
          <p:nvPr/>
        </p:nvPicPr>
        <p:blipFill rotWithShape="1">
          <a:blip r:embed="rId3">
            <a:alphaModFix/>
          </a:blip>
          <a:srcRect b="0" l="0" r="0" t="0"/>
          <a:stretch/>
        </p:blipFill>
        <p:spPr>
          <a:xfrm>
            <a:off x="1159933" y="779717"/>
            <a:ext cx="7158068" cy="1870046"/>
          </a:xfrm>
          <a:prstGeom prst="rect">
            <a:avLst/>
          </a:prstGeom>
          <a:noFill/>
          <a:ln>
            <a:noFill/>
          </a:ln>
        </p:spPr>
      </p:pic>
      <p:cxnSp>
        <p:nvCxnSpPr>
          <p:cNvPr id="69" name="Google Shape;69;p16"/>
          <p:cNvCxnSpPr/>
          <p:nvPr/>
        </p:nvCxnSpPr>
        <p:spPr>
          <a:xfrm flipH="1" rot="10800000">
            <a:off x="1158208" y="6762595"/>
            <a:ext cx="10688384" cy="1"/>
          </a:xfrm>
          <a:prstGeom prst="straightConnector1">
            <a:avLst/>
          </a:prstGeom>
          <a:noFill/>
          <a:ln cap="flat" cmpd="sng" w="9525">
            <a:solidFill>
              <a:srgbClr val="D6D5D5"/>
            </a:solidFill>
            <a:prstDash val="solid"/>
            <a:miter lim="400000"/>
            <a:headEnd len="sm" w="sm" type="none"/>
            <a:tailEnd len="sm" w="sm" type="none"/>
          </a:ln>
        </p:spPr>
      </p:cxnSp>
      <p:sp>
        <p:nvSpPr>
          <p:cNvPr id="70" name="Google Shape;70;p16"/>
          <p:cNvSpPr txBox="1"/>
          <p:nvPr/>
        </p:nvSpPr>
        <p:spPr>
          <a:xfrm>
            <a:off x="4264694" y="7199206"/>
            <a:ext cx="4661595" cy="1349588"/>
          </a:xfrm>
          <a:prstGeom prst="rect">
            <a:avLst/>
          </a:prstGeom>
          <a:noFill/>
          <a:ln>
            <a:noFill/>
          </a:ln>
        </p:spPr>
        <p:txBody>
          <a:bodyPr anchorCtr="0" anchor="ctr" bIns="27075" lIns="27075" spcFirstLastPara="1" rIns="27075" wrap="square" tIns="27075">
            <a:noAutofit/>
          </a:bodyPr>
          <a:lstStyle/>
          <a:p>
            <a:pPr indent="0" lvl="0" marL="0" marR="0" rtl="0" algn="ctr">
              <a:lnSpc>
                <a:spcPct val="100000"/>
              </a:lnSpc>
              <a:spcBef>
                <a:spcPts val="0"/>
              </a:spcBef>
              <a:spcAft>
                <a:spcPts val="0"/>
              </a:spcAft>
              <a:buClr>
                <a:srgbClr val="5ECE87"/>
              </a:buClr>
              <a:buSzPts val="7300"/>
              <a:buFont typeface="Paytone One"/>
              <a:buNone/>
            </a:pPr>
            <a:r>
              <a:rPr b="0" i="0" lang="en-US" sz="7300" u="none" cap="none" strike="noStrike">
                <a:solidFill>
                  <a:srgbClr val="5ECE87"/>
                </a:solidFill>
                <a:latin typeface="Paytone One"/>
                <a:ea typeface="Paytone One"/>
                <a:cs typeface="Paytone One"/>
                <a:sym typeface="Paytone One"/>
              </a:rPr>
              <a:t>Soft skills</a:t>
            </a:r>
            <a:endParaRPr/>
          </a:p>
        </p:txBody>
      </p:sp>
      <p:sp>
        <p:nvSpPr>
          <p:cNvPr id="71" name="Google Shape;71;p16"/>
          <p:cNvSpPr txBox="1"/>
          <p:nvPr/>
        </p:nvSpPr>
        <p:spPr>
          <a:xfrm>
            <a:off x="10706749" y="7669106"/>
            <a:ext cx="1685884" cy="409788"/>
          </a:xfrm>
          <a:prstGeom prst="rect">
            <a:avLst/>
          </a:prstGeom>
          <a:noFill/>
          <a:ln>
            <a:noFill/>
          </a:ln>
        </p:spPr>
        <p:txBody>
          <a:bodyPr anchorCtr="0" anchor="ctr" bIns="27075" lIns="27075" spcFirstLastPara="1" rIns="27075" wrap="square" tIns="27075">
            <a:noAutofit/>
          </a:bodyPr>
          <a:lstStyle/>
          <a:p>
            <a:pPr indent="0" lvl="0" marL="0" marR="0" rtl="0" algn="ctr">
              <a:lnSpc>
                <a:spcPct val="100000"/>
              </a:lnSpc>
              <a:spcBef>
                <a:spcPts val="0"/>
              </a:spcBef>
              <a:spcAft>
                <a:spcPts val="0"/>
              </a:spcAft>
              <a:buClr>
                <a:srgbClr val="5ECE87"/>
              </a:buClr>
              <a:buSzPts val="2000"/>
              <a:buFont typeface="Paytone One"/>
              <a:buNone/>
            </a:pPr>
            <a:r>
              <a:rPr b="0" i="0" lang="en-US" sz="2000" u="none" cap="none" strike="noStrike">
                <a:solidFill>
                  <a:srgbClr val="5ECE87"/>
                </a:solidFill>
                <a:latin typeface="Paytone One"/>
                <a:ea typeface="Paytone One"/>
                <a:cs typeface="Paytone One"/>
                <a:sym typeface="Paytone One"/>
              </a:rPr>
              <a:t>Project skills</a:t>
            </a:r>
            <a:endParaRPr/>
          </a:p>
        </p:txBody>
      </p:sp>
      <p:sp>
        <p:nvSpPr>
          <p:cNvPr id="72" name="Google Shape;72;p16"/>
          <p:cNvSpPr txBox="1"/>
          <p:nvPr/>
        </p:nvSpPr>
        <p:spPr>
          <a:xfrm>
            <a:off x="1648616" y="7669106"/>
            <a:ext cx="1035135" cy="409788"/>
          </a:xfrm>
          <a:prstGeom prst="rect">
            <a:avLst/>
          </a:prstGeom>
          <a:noFill/>
          <a:ln>
            <a:noFill/>
          </a:ln>
        </p:spPr>
        <p:txBody>
          <a:bodyPr anchorCtr="0" anchor="ctr" bIns="27075" lIns="27075" spcFirstLastPara="1" rIns="27075" wrap="square" tIns="27075">
            <a:noAutofit/>
          </a:bodyPr>
          <a:lstStyle/>
          <a:p>
            <a:pPr indent="0" lvl="0" marL="0" marR="0" rtl="0" algn="ctr">
              <a:lnSpc>
                <a:spcPct val="100000"/>
              </a:lnSpc>
              <a:spcBef>
                <a:spcPts val="0"/>
              </a:spcBef>
              <a:spcAft>
                <a:spcPts val="0"/>
              </a:spcAft>
              <a:buClr>
                <a:srgbClr val="5ECE87"/>
              </a:buClr>
              <a:buSzPts val="2000"/>
              <a:buFont typeface="Paytone One"/>
              <a:buNone/>
            </a:pPr>
            <a:r>
              <a:rPr b="0" i="0" lang="en-US" sz="2000" u="none" cap="none" strike="noStrike">
                <a:solidFill>
                  <a:srgbClr val="5ECE87"/>
                </a:solidFill>
                <a:latin typeface="Paytone One"/>
                <a:ea typeface="Paytone One"/>
                <a:cs typeface="Paytone One"/>
                <a:sym typeface="Paytone One"/>
              </a:rPr>
              <a:t>IT skills</a:t>
            </a:r>
            <a:endParaRPr/>
          </a:p>
        </p:txBody>
      </p:sp>
      <p:pic>
        <p:nvPicPr>
          <p:cNvPr descr="logo-Kapitaal.png" id="73" name="Google Shape;73;p16"/>
          <p:cNvPicPr preferRelativeResize="0"/>
          <p:nvPr/>
        </p:nvPicPr>
        <p:blipFill rotWithShape="1">
          <a:blip r:embed="rId4">
            <a:alphaModFix/>
          </a:blip>
          <a:srcRect b="0" l="0" r="0" t="0"/>
          <a:stretch/>
        </p:blipFill>
        <p:spPr>
          <a:xfrm>
            <a:off x="11744294" y="9346438"/>
            <a:ext cx="1158428" cy="302930"/>
          </a:xfrm>
          <a:prstGeom prst="rect">
            <a:avLst/>
          </a:prstGeom>
          <a:noFill/>
          <a:ln>
            <a:noFill/>
          </a:ln>
        </p:spPr>
      </p:pic>
      <p:sp>
        <p:nvSpPr>
          <p:cNvPr id="74" name="Google Shape;74;p16"/>
          <p:cNvSpPr txBox="1"/>
          <p:nvPr/>
        </p:nvSpPr>
        <p:spPr>
          <a:xfrm>
            <a:off x="223514" y="9338333"/>
            <a:ext cx="1662237" cy="320888"/>
          </a:xfrm>
          <a:prstGeom prst="rect">
            <a:avLst/>
          </a:prstGeom>
          <a:noFill/>
          <a:ln>
            <a:noFill/>
          </a:ln>
        </p:spPr>
        <p:txBody>
          <a:bodyPr anchorCtr="0" anchor="ctr" bIns="27075" lIns="27075" spcFirstLastPara="1" rIns="27075" wrap="square" tIns="27075">
            <a:noAutofit/>
          </a:bodyPr>
          <a:lstStyle/>
          <a:p>
            <a:pPr indent="0" lvl="0" marL="0" marR="0" rtl="0" algn="l">
              <a:lnSpc>
                <a:spcPct val="100000"/>
              </a:lnSpc>
              <a:spcBef>
                <a:spcPts val="0"/>
              </a:spcBef>
              <a:spcAft>
                <a:spcPts val="0"/>
              </a:spcAft>
              <a:buClr>
                <a:srgbClr val="000000"/>
              </a:buClr>
              <a:buSzPts val="1500"/>
              <a:buFont typeface="Paytone One"/>
              <a:buNone/>
            </a:pPr>
            <a:r>
              <a:rPr b="0" i="0" lang="en-US" sz="1500" u="none" cap="none" strike="noStrike">
                <a:solidFill>
                  <a:srgbClr val="000000"/>
                </a:solidFill>
                <a:latin typeface="Paytone One"/>
                <a:ea typeface="Paytone One"/>
                <a:cs typeface="Paytone One"/>
                <a:sym typeface="Paytone One"/>
              </a:rPr>
              <a:t>Mastering OKRs</a:t>
            </a:r>
            <a:r>
              <a:rPr b="0" i="0" lang="en-US" sz="1500" u="none" cap="none" strike="noStrike">
                <a:solidFill>
                  <a:srgbClr val="000000"/>
                </a:solidFill>
                <a:latin typeface="Roboto"/>
                <a:ea typeface="Roboto"/>
                <a:cs typeface="Roboto"/>
                <a:sym typeface="Roboto"/>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797549" y="505671"/>
            <a:ext cx="11100707" cy="2173894"/>
          </a:xfrm>
          <a:prstGeom prst="rect">
            <a:avLst/>
          </a:prstGeom>
          <a:noFill/>
          <a:ln>
            <a:noFill/>
          </a:ln>
        </p:spPr>
        <p:txBody>
          <a:bodyPr anchorCtr="0" anchor="t" bIns="50800" lIns="50800" spcFirstLastPara="1" rIns="50800" wrap="square" tIns="50800">
            <a:noAutofit/>
          </a:bodyPr>
          <a:lstStyle/>
          <a:p>
            <a:pPr indent="0" lvl="0" marL="0" rtl="0" algn="l">
              <a:lnSpc>
                <a:spcPct val="100000"/>
              </a:lnSpc>
              <a:spcBef>
                <a:spcPts val="0"/>
              </a:spcBef>
              <a:spcAft>
                <a:spcPts val="0"/>
              </a:spcAft>
              <a:buClr>
                <a:srgbClr val="5ECE87"/>
              </a:buClr>
              <a:buSzPts val="3600"/>
              <a:buFont typeface="Paytone One"/>
              <a:buNone/>
            </a:pPr>
            <a:r>
              <a:rPr lang="en-US" sz="6300">
                <a:solidFill>
                  <a:srgbClr val="5ECE87"/>
                </a:solidFill>
              </a:rPr>
              <a:t>The role of the</a:t>
            </a:r>
            <a:r>
              <a:rPr lang="en-US" sz="1912">
                <a:solidFill>
                  <a:srgbClr val="1DAD01"/>
                </a:solidFill>
                <a:latin typeface="Paytone One"/>
                <a:ea typeface="Paytone One"/>
                <a:cs typeface="Paytone One"/>
                <a:sym typeface="Paytone One"/>
              </a:rPr>
              <a:t> </a:t>
            </a:r>
            <a:r>
              <a:rPr lang="en-US" sz="6300">
                <a:solidFill>
                  <a:srgbClr val="000000"/>
                </a:solidFill>
              </a:rPr>
              <a:t>learning coach:</a:t>
            </a:r>
            <a:r>
              <a:rPr lang="en-US" sz="3612">
                <a:solidFill>
                  <a:srgbClr val="1DAD01"/>
                </a:solidFill>
                <a:latin typeface="Paytone One"/>
                <a:ea typeface="Paytone One"/>
                <a:cs typeface="Paytone One"/>
                <a:sym typeface="Paytone One"/>
              </a:rPr>
              <a:t> </a:t>
            </a:r>
            <a:r>
              <a:rPr lang="en-US" sz="4200">
                <a:solidFill>
                  <a:srgbClr val="5ECE87"/>
                </a:solidFill>
              </a:rPr>
              <a:t>S/</a:t>
            </a:r>
            <a:r>
              <a:rPr lang="en-US" sz="4200">
                <a:solidFill>
                  <a:srgbClr val="5ECE87"/>
                </a:solidFill>
              </a:rPr>
              <a:t>he is helping you</a:t>
            </a:r>
            <a:r>
              <a:rPr lang="en-US" sz="4200">
                <a:solidFill>
                  <a:schemeClr val="dk1"/>
                </a:solidFill>
              </a:rPr>
              <a:t> to do it yourselves.</a:t>
            </a:r>
            <a:br>
              <a:rPr lang="en-US" sz="3612">
                <a:solidFill>
                  <a:srgbClr val="1DAD01"/>
                </a:solidFill>
                <a:latin typeface="Paytone One"/>
                <a:ea typeface="Paytone One"/>
                <a:cs typeface="Paytone One"/>
                <a:sym typeface="Paytone One"/>
              </a:rPr>
            </a:br>
            <a:endParaRPr/>
          </a:p>
        </p:txBody>
      </p:sp>
      <p:cxnSp>
        <p:nvCxnSpPr>
          <p:cNvPr id="212" name="Google Shape;212;p25"/>
          <p:cNvCxnSpPr/>
          <p:nvPr/>
        </p:nvCxnSpPr>
        <p:spPr>
          <a:xfrm flipH="1" rot="10800000">
            <a:off x="6475620" y="11121943"/>
            <a:ext cx="1" cy="2601241"/>
          </a:xfrm>
          <a:prstGeom prst="straightConnector1">
            <a:avLst/>
          </a:prstGeom>
          <a:noFill/>
          <a:ln cap="flat" cmpd="sng" w="25400">
            <a:solidFill>
              <a:srgbClr val="000000"/>
            </a:solidFill>
            <a:prstDash val="solid"/>
            <a:miter lim="400000"/>
            <a:headEnd len="sm" w="sm" type="none"/>
            <a:tailEnd len="sm" w="sm" type="none"/>
          </a:ln>
        </p:spPr>
      </p:cxnSp>
      <p:cxnSp>
        <p:nvCxnSpPr>
          <p:cNvPr id="213" name="Google Shape;213;p25"/>
          <p:cNvCxnSpPr/>
          <p:nvPr/>
        </p:nvCxnSpPr>
        <p:spPr>
          <a:xfrm>
            <a:off x="4409502" y="13807691"/>
            <a:ext cx="4185795" cy="1"/>
          </a:xfrm>
          <a:prstGeom prst="straightConnector1">
            <a:avLst/>
          </a:prstGeom>
          <a:noFill/>
          <a:ln cap="flat" cmpd="sng" w="25400">
            <a:solidFill>
              <a:srgbClr val="000000"/>
            </a:solidFill>
            <a:prstDash val="solid"/>
            <a:miter lim="400000"/>
            <a:headEnd len="sm" w="sm" type="none"/>
            <a:tailEnd len="sm" w="sm" type="none"/>
          </a:ln>
        </p:spPr>
      </p:cxnSp>
      <p:sp>
        <p:nvSpPr>
          <p:cNvPr id="214" name="Google Shape;214;p25"/>
          <p:cNvSpPr txBox="1"/>
          <p:nvPr/>
        </p:nvSpPr>
        <p:spPr>
          <a:xfrm>
            <a:off x="6475635" y="3029628"/>
            <a:ext cx="5537700" cy="5970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5ECE87"/>
              </a:buClr>
              <a:buSzPts val="3300"/>
              <a:buFont typeface="Roboto"/>
              <a:buNone/>
            </a:pPr>
            <a:r>
              <a:rPr b="1" i="0" lang="en-US" sz="3300" u="none" cap="none" strike="noStrike">
                <a:solidFill>
                  <a:srgbClr val="5ECE87"/>
                </a:solidFill>
                <a:latin typeface="Roboto"/>
                <a:ea typeface="Roboto"/>
                <a:cs typeface="Roboto"/>
                <a:sym typeface="Roboto"/>
              </a:rPr>
              <a:t>Objectives</a:t>
            </a:r>
            <a:r>
              <a:rPr b="0" i="0" lang="en-US" sz="3300" u="none" cap="none" strike="noStrike">
                <a:solidFill>
                  <a:srgbClr val="016D01"/>
                </a:solidFill>
                <a:latin typeface="Roboto"/>
                <a:ea typeface="Roboto"/>
                <a:cs typeface="Roboto"/>
                <a:sym typeface="Roboto"/>
              </a:rPr>
              <a:t> </a:t>
            </a:r>
            <a:r>
              <a:rPr b="0" i="0" lang="en-US" sz="3300" u="none" cap="none" strike="noStrike">
                <a:solidFill>
                  <a:srgbClr val="5E5E5E"/>
                </a:solidFill>
                <a:latin typeface="Roboto"/>
                <a:ea typeface="Roboto"/>
                <a:cs typeface="Roboto"/>
                <a:sym typeface="Roboto"/>
              </a:rPr>
              <a:t>&amp; Key Results </a:t>
            </a:r>
            <a:endParaRPr/>
          </a:p>
        </p:txBody>
      </p:sp>
      <p:sp>
        <p:nvSpPr>
          <p:cNvPr id="215" name="Google Shape;215;p25"/>
          <p:cNvSpPr txBox="1"/>
          <p:nvPr/>
        </p:nvSpPr>
        <p:spPr>
          <a:xfrm>
            <a:off x="797554" y="3976705"/>
            <a:ext cx="5112600" cy="5073600"/>
          </a:xfrm>
          <a:prstGeom prst="rect">
            <a:avLst/>
          </a:prstGeom>
          <a:noFill/>
          <a:ln>
            <a:noFill/>
          </a:ln>
        </p:spPr>
        <p:txBody>
          <a:bodyPr anchorCtr="0" anchor="ctr" bIns="50800" lIns="50800" spcFirstLastPara="1" rIns="50800" wrap="square" tIns="50800">
            <a:noAutofit/>
          </a:bodyPr>
          <a:lstStyle/>
          <a:p>
            <a:pPr indent="-635000" lvl="0" marL="635000" marR="0" rtl="0" algn="l">
              <a:lnSpc>
                <a:spcPct val="150000"/>
              </a:lnSpc>
              <a:spcBef>
                <a:spcPts val="0"/>
              </a:spcBef>
              <a:spcAft>
                <a:spcPts val="0"/>
              </a:spcAft>
              <a:buClr>
                <a:srgbClr val="000000"/>
              </a:buClr>
              <a:buSzPts val="2300"/>
              <a:buFont typeface="Roboto"/>
              <a:buAutoNum type="arabicPeriod"/>
            </a:pPr>
            <a:r>
              <a:rPr b="0" i="0" lang="en-US" sz="2300" u="none" cap="none" strike="noStrike">
                <a:solidFill>
                  <a:srgbClr val="000000"/>
                </a:solidFill>
                <a:latin typeface="Roboto"/>
                <a:ea typeface="Roboto"/>
                <a:cs typeface="Roboto"/>
                <a:sym typeface="Roboto"/>
              </a:rPr>
              <a:t>Maintaining values &amp; rules of engagement in the classroom</a:t>
            </a:r>
            <a:endParaRPr/>
          </a:p>
          <a:p>
            <a:pPr indent="-635000" lvl="0" marL="635000" marR="0" rtl="0" algn="l">
              <a:lnSpc>
                <a:spcPct val="150000"/>
              </a:lnSpc>
              <a:spcBef>
                <a:spcPts val="0"/>
              </a:spcBef>
              <a:spcAft>
                <a:spcPts val="0"/>
              </a:spcAft>
              <a:buClr>
                <a:srgbClr val="000000"/>
              </a:buClr>
              <a:buSzPts val="2300"/>
              <a:buFont typeface="Roboto"/>
              <a:buAutoNum type="arabicPeriod"/>
            </a:pPr>
            <a:r>
              <a:rPr b="0" i="0" lang="en-US" sz="2300" u="none" cap="none" strike="noStrike">
                <a:solidFill>
                  <a:srgbClr val="000000"/>
                </a:solidFill>
                <a:latin typeface="Roboto"/>
                <a:ea typeface="Roboto"/>
                <a:cs typeface="Roboto"/>
                <a:sym typeface="Roboto"/>
              </a:rPr>
              <a:t>Building &amp; providing the IT curriculum </a:t>
            </a:r>
            <a:endParaRPr/>
          </a:p>
          <a:p>
            <a:pPr indent="-635000" lvl="0" marL="635000" marR="0" rtl="0" algn="l">
              <a:lnSpc>
                <a:spcPct val="150000"/>
              </a:lnSpc>
              <a:spcBef>
                <a:spcPts val="0"/>
              </a:spcBef>
              <a:spcAft>
                <a:spcPts val="0"/>
              </a:spcAft>
              <a:buClr>
                <a:srgbClr val="000000"/>
              </a:buClr>
              <a:buSzPts val="2300"/>
              <a:buFont typeface="Roboto"/>
              <a:buAutoNum type="arabicPeriod"/>
            </a:pPr>
            <a:r>
              <a:rPr b="0" i="0" lang="en-US" sz="2300" u="none" cap="none" strike="noStrike">
                <a:solidFill>
                  <a:srgbClr val="000000"/>
                </a:solidFill>
                <a:latin typeface="Roboto"/>
                <a:ea typeface="Roboto"/>
                <a:cs typeface="Roboto"/>
                <a:sym typeface="Roboto"/>
              </a:rPr>
              <a:t>Facilitate in self-directed learning</a:t>
            </a:r>
            <a:endParaRPr/>
          </a:p>
          <a:p>
            <a:pPr indent="-635000" lvl="0" marL="635000" marR="0" rtl="0" algn="l">
              <a:lnSpc>
                <a:spcPct val="150000"/>
              </a:lnSpc>
              <a:spcBef>
                <a:spcPts val="0"/>
              </a:spcBef>
              <a:spcAft>
                <a:spcPts val="0"/>
              </a:spcAft>
              <a:buClr>
                <a:srgbClr val="000000"/>
              </a:buClr>
              <a:buSzPts val="2300"/>
              <a:buFont typeface="Roboto"/>
              <a:buAutoNum type="arabicPeriod"/>
            </a:pPr>
            <a:r>
              <a:rPr b="0" i="0" lang="en-US" sz="2300" u="none" cap="none" strike="noStrike">
                <a:solidFill>
                  <a:srgbClr val="000000"/>
                </a:solidFill>
                <a:latin typeface="Roboto"/>
                <a:ea typeface="Roboto"/>
                <a:cs typeface="Roboto"/>
                <a:sym typeface="Roboto"/>
              </a:rPr>
              <a:t>Facilitating in gaining IT skills </a:t>
            </a:r>
            <a:endParaRPr/>
          </a:p>
          <a:p>
            <a:pPr indent="-635000" lvl="0" marL="635000" marR="0" rtl="0" algn="l">
              <a:lnSpc>
                <a:spcPct val="150000"/>
              </a:lnSpc>
              <a:spcBef>
                <a:spcPts val="0"/>
              </a:spcBef>
              <a:spcAft>
                <a:spcPts val="0"/>
              </a:spcAft>
              <a:buClr>
                <a:srgbClr val="000000"/>
              </a:buClr>
              <a:buSzPts val="2300"/>
              <a:buFont typeface="Roboto"/>
              <a:buAutoNum type="arabicPeriod"/>
            </a:pPr>
            <a:r>
              <a:rPr b="0" i="0" lang="en-US" sz="2300" u="none" cap="none" strike="noStrike">
                <a:solidFill>
                  <a:srgbClr val="000000"/>
                </a:solidFill>
                <a:latin typeface="Roboto"/>
                <a:ea typeface="Roboto"/>
                <a:cs typeface="Roboto"/>
                <a:sym typeface="Roboto"/>
              </a:rPr>
              <a:t>Reinforcing Peer-Learning</a:t>
            </a:r>
            <a:endParaRPr/>
          </a:p>
          <a:p>
            <a:pPr indent="-635000" lvl="0" marL="635000" marR="0" rtl="0" algn="l">
              <a:lnSpc>
                <a:spcPct val="150000"/>
              </a:lnSpc>
              <a:spcBef>
                <a:spcPts val="0"/>
              </a:spcBef>
              <a:spcAft>
                <a:spcPts val="0"/>
              </a:spcAft>
              <a:buClr>
                <a:srgbClr val="000000"/>
              </a:buClr>
              <a:buSzPts val="2300"/>
              <a:buFont typeface="Roboto"/>
              <a:buAutoNum type="arabicPeriod"/>
            </a:pPr>
            <a:r>
              <a:rPr b="0" i="0" lang="en-US" sz="2300" u="none" cap="none" strike="noStrike">
                <a:solidFill>
                  <a:srgbClr val="000000"/>
                </a:solidFill>
                <a:latin typeface="Roboto"/>
                <a:ea typeface="Roboto"/>
                <a:cs typeface="Roboto"/>
                <a:sym typeface="Roboto"/>
              </a:rPr>
              <a:t>Support in employability </a:t>
            </a:r>
            <a:endParaRPr/>
          </a:p>
          <a:p>
            <a:pPr indent="-635000" lvl="0" marL="635000" marR="0" rtl="0" algn="l">
              <a:lnSpc>
                <a:spcPct val="150000"/>
              </a:lnSpc>
              <a:spcBef>
                <a:spcPts val="0"/>
              </a:spcBef>
              <a:spcAft>
                <a:spcPts val="0"/>
              </a:spcAft>
              <a:buClr>
                <a:srgbClr val="000000"/>
              </a:buClr>
              <a:buSzPts val="2300"/>
              <a:buFont typeface="Roboto"/>
              <a:buAutoNum type="arabicPeriod"/>
            </a:pPr>
            <a:r>
              <a:rPr b="0" i="0" lang="en-US" sz="2300" u="none" cap="none" strike="noStrike">
                <a:solidFill>
                  <a:srgbClr val="000000"/>
                </a:solidFill>
                <a:latin typeface="Roboto"/>
                <a:ea typeface="Roboto"/>
                <a:cs typeface="Roboto"/>
                <a:sym typeface="Roboto"/>
              </a:rPr>
              <a:t>Empowering soft skills</a:t>
            </a:r>
            <a:endParaRPr/>
          </a:p>
          <a:p>
            <a:pPr indent="-635000" lvl="0" marL="635000" marR="0" rtl="0" algn="l">
              <a:lnSpc>
                <a:spcPct val="150000"/>
              </a:lnSpc>
              <a:spcBef>
                <a:spcPts val="0"/>
              </a:spcBef>
              <a:spcAft>
                <a:spcPts val="0"/>
              </a:spcAft>
              <a:buClr>
                <a:srgbClr val="000000"/>
              </a:buClr>
              <a:buSzPts val="2300"/>
              <a:buFont typeface="Roboto"/>
              <a:buAutoNum type="arabicPeriod"/>
            </a:pPr>
            <a:r>
              <a:rPr b="0" i="0" lang="en-US" sz="2300" u="none" cap="none" strike="noStrike">
                <a:solidFill>
                  <a:srgbClr val="000000"/>
                </a:solidFill>
                <a:latin typeface="Roboto"/>
                <a:ea typeface="Roboto"/>
                <a:cs typeface="Roboto"/>
                <a:sym typeface="Roboto"/>
              </a:rPr>
              <a:t>Empowering project skills </a:t>
            </a:r>
            <a:endParaRPr/>
          </a:p>
        </p:txBody>
      </p:sp>
      <p:sp>
        <p:nvSpPr>
          <p:cNvPr id="216" name="Google Shape;216;p25"/>
          <p:cNvSpPr txBox="1"/>
          <p:nvPr/>
        </p:nvSpPr>
        <p:spPr>
          <a:xfrm>
            <a:off x="7414299" y="4326788"/>
            <a:ext cx="4537488" cy="1009089"/>
          </a:xfrm>
          <a:prstGeom prst="rect">
            <a:avLst/>
          </a:prstGeom>
          <a:noFill/>
          <a:ln>
            <a:noFill/>
          </a:ln>
        </p:spPr>
        <p:txBody>
          <a:bodyPr anchorCtr="0" anchor="ctr" bIns="50800" lIns="50800" spcFirstLastPara="1" rIns="50800" wrap="square" tIns="50800">
            <a:noAutofit/>
          </a:bodyPr>
          <a:lstStyle/>
          <a:p>
            <a:pPr indent="0" lvl="0" marL="0" marR="0" rtl="0" algn="l">
              <a:lnSpc>
                <a:spcPct val="150000"/>
              </a:lnSpc>
              <a:spcBef>
                <a:spcPts val="0"/>
              </a:spcBef>
              <a:spcAft>
                <a:spcPts val="0"/>
              </a:spcAft>
              <a:buClr>
                <a:srgbClr val="000000"/>
              </a:buClr>
              <a:buSzPts val="2400"/>
              <a:buFont typeface="Helvetica Neue"/>
              <a:buNone/>
            </a:pPr>
            <a:r>
              <a:rPr b="0" i="0" lang="en-US" sz="2400" u="none" cap="none" strike="noStrike">
                <a:solidFill>
                  <a:srgbClr val="000000"/>
                </a:solidFill>
                <a:latin typeface="Helvetica Neue"/>
                <a:ea typeface="Helvetica Neue"/>
                <a:cs typeface="Helvetica Neue"/>
                <a:sym typeface="Helvetica Neue"/>
              </a:rPr>
              <a:t>Creating a Peer &amp; Self-directed Learning group/(team) </a:t>
            </a:r>
            <a:endParaRPr/>
          </a:p>
        </p:txBody>
      </p:sp>
      <p:sp>
        <p:nvSpPr>
          <p:cNvPr id="217" name="Google Shape;217;p25"/>
          <p:cNvSpPr txBox="1"/>
          <p:nvPr/>
        </p:nvSpPr>
        <p:spPr>
          <a:xfrm>
            <a:off x="7414299" y="5494715"/>
            <a:ext cx="3923124" cy="461060"/>
          </a:xfrm>
          <a:prstGeom prst="rect">
            <a:avLst/>
          </a:prstGeom>
          <a:noFill/>
          <a:ln>
            <a:noFill/>
          </a:ln>
        </p:spPr>
        <p:txBody>
          <a:bodyPr anchorCtr="0" anchor="ctr" bIns="50800" lIns="50800" spcFirstLastPara="1" rIns="50800" wrap="square" tIns="50800">
            <a:noAutofit/>
          </a:bodyPr>
          <a:lstStyle/>
          <a:p>
            <a:pPr indent="0" lvl="0" marL="0" marR="0" rtl="0" algn="l">
              <a:lnSpc>
                <a:spcPct val="150000"/>
              </a:lnSpc>
              <a:spcBef>
                <a:spcPts val="0"/>
              </a:spcBef>
              <a:spcAft>
                <a:spcPts val="0"/>
              </a:spcAft>
              <a:buClr>
                <a:srgbClr val="000000"/>
              </a:buClr>
              <a:buSzPts val="2400"/>
              <a:buFont typeface="Helvetica Neue"/>
              <a:buNone/>
            </a:pPr>
            <a:r>
              <a:rPr b="0" i="0" lang="en-US" sz="2400" u="none" cap="none" strike="noStrike">
                <a:solidFill>
                  <a:srgbClr val="000000"/>
                </a:solidFill>
                <a:latin typeface="Helvetica Neue"/>
                <a:ea typeface="Helvetica Neue"/>
                <a:cs typeface="Helvetica Neue"/>
                <a:sym typeface="Helvetica Neue"/>
              </a:rPr>
              <a:t>90+% certificates score</a:t>
            </a:r>
            <a:endParaRPr/>
          </a:p>
        </p:txBody>
      </p:sp>
      <p:sp>
        <p:nvSpPr>
          <p:cNvPr id="218" name="Google Shape;218;p25"/>
          <p:cNvSpPr txBox="1"/>
          <p:nvPr/>
        </p:nvSpPr>
        <p:spPr>
          <a:xfrm>
            <a:off x="7413542" y="6983099"/>
            <a:ext cx="4946565" cy="1009089"/>
          </a:xfrm>
          <a:prstGeom prst="rect">
            <a:avLst/>
          </a:prstGeom>
          <a:noFill/>
          <a:ln>
            <a:noFill/>
          </a:ln>
        </p:spPr>
        <p:txBody>
          <a:bodyPr anchorCtr="0" anchor="ctr" bIns="50800" lIns="50800" spcFirstLastPara="1" rIns="50800" wrap="square" tIns="50800">
            <a:noAutofit/>
          </a:bodyPr>
          <a:lstStyle/>
          <a:p>
            <a:pPr indent="0" lvl="0" marL="0" marR="0" rtl="0" algn="l">
              <a:lnSpc>
                <a:spcPct val="150000"/>
              </a:lnSpc>
              <a:spcBef>
                <a:spcPts val="0"/>
              </a:spcBef>
              <a:spcAft>
                <a:spcPts val="0"/>
              </a:spcAft>
              <a:buClr>
                <a:srgbClr val="000000"/>
              </a:buClr>
              <a:buSzPts val="2400"/>
              <a:buFont typeface="Helvetica Neue"/>
              <a:buNone/>
            </a:pPr>
            <a:r>
              <a:rPr b="0" i="0" lang="en-US" sz="2400" u="none" cap="none" strike="noStrike">
                <a:solidFill>
                  <a:srgbClr val="000000"/>
                </a:solidFill>
                <a:latin typeface="Helvetica Neue"/>
                <a:ea typeface="Helvetica Neue"/>
                <a:cs typeface="Helvetica Neue"/>
                <a:sym typeface="Helvetica Neue"/>
              </a:rPr>
              <a:t>Have people up-skilling themselves via L2L </a:t>
            </a:r>
            <a:endParaRPr/>
          </a:p>
        </p:txBody>
      </p:sp>
      <p:pic>
        <p:nvPicPr>
          <p:cNvPr descr="Screenshot 2020-08-02 at 2.05.41 PM.png" id="219" name="Google Shape;219;p25"/>
          <p:cNvPicPr preferRelativeResize="0"/>
          <p:nvPr/>
        </p:nvPicPr>
        <p:blipFill rotWithShape="1">
          <a:blip r:embed="rId3">
            <a:alphaModFix/>
          </a:blip>
          <a:srcRect b="0" l="0" r="0" t="0"/>
          <a:stretch/>
        </p:blipFill>
        <p:spPr>
          <a:xfrm>
            <a:off x="6613563" y="4512631"/>
            <a:ext cx="688394" cy="637402"/>
          </a:xfrm>
          <a:prstGeom prst="rect">
            <a:avLst/>
          </a:prstGeom>
          <a:noFill/>
          <a:ln>
            <a:noFill/>
          </a:ln>
        </p:spPr>
      </p:pic>
      <p:pic>
        <p:nvPicPr>
          <p:cNvPr descr="Screenshot 2020-08-02 at 2.05.41 PM.png" id="220" name="Google Shape;220;p25"/>
          <p:cNvPicPr preferRelativeResize="0"/>
          <p:nvPr/>
        </p:nvPicPr>
        <p:blipFill rotWithShape="1">
          <a:blip r:embed="rId3">
            <a:alphaModFix/>
          </a:blip>
          <a:srcRect b="0" l="0" r="0" t="0"/>
          <a:stretch/>
        </p:blipFill>
        <p:spPr>
          <a:xfrm>
            <a:off x="6628407" y="5406544"/>
            <a:ext cx="688393" cy="637402"/>
          </a:xfrm>
          <a:prstGeom prst="rect">
            <a:avLst/>
          </a:prstGeom>
          <a:noFill/>
          <a:ln>
            <a:noFill/>
          </a:ln>
        </p:spPr>
      </p:pic>
      <p:pic>
        <p:nvPicPr>
          <p:cNvPr descr="Screenshot 2020-08-02 at 2.05.41 PM.png" id="221" name="Google Shape;221;p25"/>
          <p:cNvPicPr preferRelativeResize="0"/>
          <p:nvPr/>
        </p:nvPicPr>
        <p:blipFill rotWithShape="1">
          <a:blip r:embed="rId3">
            <a:alphaModFix/>
          </a:blip>
          <a:srcRect b="0" l="0" r="0" t="0"/>
          <a:stretch/>
        </p:blipFill>
        <p:spPr>
          <a:xfrm>
            <a:off x="6628407" y="6194822"/>
            <a:ext cx="688393" cy="637401"/>
          </a:xfrm>
          <a:prstGeom prst="rect">
            <a:avLst/>
          </a:prstGeom>
          <a:noFill/>
          <a:ln>
            <a:noFill/>
          </a:ln>
        </p:spPr>
      </p:pic>
      <p:pic>
        <p:nvPicPr>
          <p:cNvPr descr="logo-Kapitaal.png" id="222" name="Google Shape;222;p25"/>
          <p:cNvPicPr preferRelativeResize="0"/>
          <p:nvPr/>
        </p:nvPicPr>
        <p:blipFill rotWithShape="1">
          <a:blip r:embed="rId4">
            <a:alphaModFix/>
          </a:blip>
          <a:srcRect b="0" l="0" r="0" t="0"/>
          <a:stretch/>
        </p:blipFill>
        <p:spPr>
          <a:xfrm>
            <a:off x="11303461" y="9296824"/>
            <a:ext cx="1544570" cy="403905"/>
          </a:xfrm>
          <a:prstGeom prst="rect">
            <a:avLst/>
          </a:prstGeom>
          <a:noFill/>
          <a:ln>
            <a:noFill/>
          </a:ln>
        </p:spPr>
      </p:pic>
      <p:sp>
        <p:nvSpPr>
          <p:cNvPr id="223" name="Google Shape;223;p25"/>
          <p:cNvSpPr txBox="1"/>
          <p:nvPr/>
        </p:nvSpPr>
        <p:spPr>
          <a:xfrm>
            <a:off x="7366490" y="6282993"/>
            <a:ext cx="5040668" cy="461059"/>
          </a:xfrm>
          <a:prstGeom prst="rect">
            <a:avLst/>
          </a:prstGeom>
          <a:noFill/>
          <a:ln>
            <a:noFill/>
          </a:ln>
        </p:spPr>
        <p:txBody>
          <a:bodyPr anchorCtr="0" anchor="ctr" bIns="50800" lIns="50800" spcFirstLastPara="1" rIns="50800" wrap="square" tIns="50800">
            <a:noAutofit/>
          </a:bodyPr>
          <a:lstStyle/>
          <a:p>
            <a:pPr indent="0" lvl="0" marL="0" marR="0" rtl="0" algn="l">
              <a:lnSpc>
                <a:spcPct val="150000"/>
              </a:lnSpc>
              <a:spcBef>
                <a:spcPts val="0"/>
              </a:spcBef>
              <a:spcAft>
                <a:spcPts val="0"/>
              </a:spcAft>
              <a:buClr>
                <a:srgbClr val="000000"/>
              </a:buClr>
              <a:buSzPts val="2400"/>
              <a:buFont typeface="Helvetica Neue"/>
              <a:buNone/>
            </a:pPr>
            <a:r>
              <a:rPr b="0" i="0" lang="en-US" sz="2400" u="none" cap="none" strike="noStrike">
                <a:solidFill>
                  <a:srgbClr val="000000"/>
                </a:solidFill>
                <a:latin typeface="Helvetica Neue"/>
                <a:ea typeface="Helvetica Neue"/>
                <a:cs typeface="Helvetica Neue"/>
                <a:sym typeface="Helvetica Neue"/>
              </a:rPr>
              <a:t>100% of learners are Employable </a:t>
            </a:r>
            <a:endParaRPr/>
          </a:p>
        </p:txBody>
      </p:sp>
      <p:pic>
        <p:nvPicPr>
          <p:cNvPr descr="Screenshot 2020-08-02 at 2.05.41 PM.png" id="224" name="Google Shape;224;p25"/>
          <p:cNvPicPr preferRelativeResize="0"/>
          <p:nvPr/>
        </p:nvPicPr>
        <p:blipFill rotWithShape="1">
          <a:blip r:embed="rId3">
            <a:alphaModFix/>
          </a:blip>
          <a:srcRect b="0" l="0" r="0" t="0"/>
          <a:stretch/>
        </p:blipFill>
        <p:spPr>
          <a:xfrm>
            <a:off x="6628407" y="7168943"/>
            <a:ext cx="688393" cy="637402"/>
          </a:xfrm>
          <a:prstGeom prst="rect">
            <a:avLst/>
          </a:prstGeom>
          <a:noFill/>
          <a:ln>
            <a:noFill/>
          </a:ln>
        </p:spPr>
      </p:pic>
      <p:sp>
        <p:nvSpPr>
          <p:cNvPr id="225" name="Google Shape;225;p25"/>
          <p:cNvSpPr/>
          <p:nvPr/>
        </p:nvSpPr>
        <p:spPr>
          <a:xfrm>
            <a:off x="6234185" y="3976702"/>
            <a:ext cx="6283500" cy="4909200"/>
          </a:xfrm>
          <a:prstGeom prst="rect">
            <a:avLst/>
          </a:prstGeom>
          <a:noFill/>
          <a:ln cap="flat" cmpd="sng" w="25400">
            <a:solidFill>
              <a:srgbClr val="016D01"/>
            </a:solidFill>
            <a:prstDash val="solid"/>
            <a:miter lim="400000"/>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200"/>
              <a:buFont typeface="Helvetica Neue"/>
              <a:buNone/>
            </a:pPr>
            <a:r>
              <a:t/>
            </a:r>
            <a:endParaRPr b="0" i="0" sz="2200" u="none" cap="none" strike="noStrike">
              <a:solidFill>
                <a:srgbClr val="FFFFFF"/>
              </a:solidFill>
              <a:latin typeface="Helvetica Neue"/>
              <a:ea typeface="Helvetica Neue"/>
              <a:cs typeface="Helvetica Neue"/>
              <a:sym typeface="Helvetica Neue"/>
            </a:endParaRPr>
          </a:p>
        </p:txBody>
      </p:sp>
      <p:sp>
        <p:nvSpPr>
          <p:cNvPr id="226" name="Google Shape;226;p25"/>
          <p:cNvSpPr txBox="1"/>
          <p:nvPr/>
        </p:nvSpPr>
        <p:spPr>
          <a:xfrm>
            <a:off x="797538" y="2989884"/>
            <a:ext cx="4946700" cy="676500"/>
          </a:xfrm>
          <a:prstGeom prst="rect">
            <a:avLst/>
          </a:prstGeom>
          <a:noFill/>
          <a:ln>
            <a:noFill/>
          </a:ln>
        </p:spPr>
        <p:txBody>
          <a:bodyPr anchorCtr="0" anchor="t" bIns="27075" lIns="27075" spcFirstLastPara="1" rIns="27075" wrap="square" tIns="27075">
            <a:noAutofit/>
          </a:bodyPr>
          <a:lstStyle/>
          <a:p>
            <a:pPr indent="0" lvl="0" marL="0" marR="0" rtl="0" algn="l">
              <a:lnSpc>
                <a:spcPct val="100000"/>
              </a:lnSpc>
              <a:spcBef>
                <a:spcPts val="0"/>
              </a:spcBef>
              <a:spcAft>
                <a:spcPts val="0"/>
              </a:spcAft>
              <a:buClr>
                <a:srgbClr val="EB220C"/>
              </a:buClr>
              <a:buSzPts val="4200"/>
              <a:buFont typeface="Roboto"/>
              <a:buNone/>
            </a:pPr>
            <a:r>
              <a:rPr b="1" i="0" lang="en-US" sz="4200" u="none" cap="none" strike="noStrike">
                <a:solidFill>
                  <a:srgbClr val="EB220C"/>
                </a:solidFill>
                <a:latin typeface="Roboto"/>
                <a:ea typeface="Roboto"/>
                <a:cs typeface="Roboto"/>
                <a:sym typeface="Roboto"/>
              </a:rPr>
              <a:t>Classroom OKRs</a:t>
            </a:r>
            <a:endParaRPr/>
          </a:p>
        </p:txBody>
      </p:sp>
      <p:sp>
        <p:nvSpPr>
          <p:cNvPr id="227" name="Google Shape;227;p25"/>
          <p:cNvSpPr txBox="1"/>
          <p:nvPr/>
        </p:nvSpPr>
        <p:spPr>
          <a:xfrm>
            <a:off x="223514" y="9338333"/>
            <a:ext cx="1662237" cy="320888"/>
          </a:xfrm>
          <a:prstGeom prst="rect">
            <a:avLst/>
          </a:prstGeom>
          <a:noFill/>
          <a:ln>
            <a:noFill/>
          </a:ln>
        </p:spPr>
        <p:txBody>
          <a:bodyPr anchorCtr="0" anchor="ctr" bIns="27075" lIns="27075" spcFirstLastPara="1" rIns="27075" wrap="square" tIns="27075">
            <a:noAutofit/>
          </a:bodyPr>
          <a:lstStyle/>
          <a:p>
            <a:pPr indent="0" lvl="0" marL="0" marR="0" rtl="0" algn="l">
              <a:lnSpc>
                <a:spcPct val="100000"/>
              </a:lnSpc>
              <a:spcBef>
                <a:spcPts val="0"/>
              </a:spcBef>
              <a:spcAft>
                <a:spcPts val="0"/>
              </a:spcAft>
              <a:buClr>
                <a:srgbClr val="000000"/>
              </a:buClr>
              <a:buSzPts val="1500"/>
              <a:buFont typeface="Paytone One"/>
              <a:buNone/>
            </a:pPr>
            <a:r>
              <a:rPr b="0" i="0" lang="en-US" sz="1500" u="none" cap="none" strike="noStrike">
                <a:solidFill>
                  <a:srgbClr val="000000"/>
                </a:solidFill>
                <a:latin typeface="Paytone One"/>
                <a:ea typeface="Paytone One"/>
                <a:cs typeface="Paytone One"/>
                <a:sym typeface="Paytone One"/>
              </a:rPr>
              <a:t>Mastering OKRs</a:t>
            </a:r>
            <a:r>
              <a:rPr b="0" i="0" lang="en-US" sz="1500" u="none" cap="none" strike="noStrike">
                <a:solidFill>
                  <a:srgbClr val="000000"/>
                </a:solidFill>
                <a:latin typeface="Roboto"/>
                <a:ea typeface="Roboto"/>
                <a:cs typeface="Roboto"/>
                <a:sym typeface="Roboto"/>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6"/>
          <p:cNvSpPr txBox="1"/>
          <p:nvPr>
            <p:ph type="title"/>
          </p:nvPr>
        </p:nvSpPr>
        <p:spPr>
          <a:xfrm>
            <a:off x="592621" y="285754"/>
            <a:ext cx="11100707" cy="2173895"/>
          </a:xfrm>
          <a:prstGeom prst="rect">
            <a:avLst/>
          </a:prstGeom>
          <a:noFill/>
          <a:ln>
            <a:noFill/>
          </a:ln>
        </p:spPr>
        <p:txBody>
          <a:bodyPr anchorCtr="0" anchor="t" bIns="50800" lIns="50800" spcFirstLastPara="1" rIns="50800" wrap="square" tIns="50800">
            <a:noAutofit/>
          </a:bodyPr>
          <a:lstStyle/>
          <a:p>
            <a:pPr indent="0" lvl="0" marL="0" rtl="0" algn="l">
              <a:lnSpc>
                <a:spcPct val="100000"/>
              </a:lnSpc>
              <a:spcBef>
                <a:spcPts val="0"/>
              </a:spcBef>
              <a:spcAft>
                <a:spcPts val="0"/>
              </a:spcAft>
              <a:buClr>
                <a:srgbClr val="5ECE87"/>
              </a:buClr>
              <a:buSzPts val="5762"/>
              <a:buFont typeface="Paytone One"/>
              <a:buNone/>
            </a:pPr>
            <a:r>
              <a:rPr lang="en-US" sz="5762">
                <a:solidFill>
                  <a:srgbClr val="5ECE87"/>
                </a:solidFill>
                <a:latin typeface="Paytone One"/>
                <a:ea typeface="Paytone One"/>
                <a:cs typeface="Paytone One"/>
                <a:sym typeface="Paytone One"/>
              </a:rPr>
              <a:t>How all our OKRs are </a:t>
            </a:r>
            <a:r>
              <a:rPr lang="en-US">
                <a:solidFill>
                  <a:srgbClr val="000000"/>
                </a:solidFill>
              </a:rPr>
              <a:t>interrelated</a:t>
            </a:r>
            <a:r>
              <a:rPr lang="en-US" sz="5762">
                <a:solidFill>
                  <a:srgbClr val="5ECE87"/>
                </a:solidFill>
                <a:latin typeface="Paytone One"/>
                <a:ea typeface="Paytone One"/>
                <a:cs typeface="Paytone One"/>
                <a:sym typeface="Paytone One"/>
              </a:rPr>
              <a:t> </a:t>
            </a:r>
            <a:endParaRPr/>
          </a:p>
        </p:txBody>
      </p:sp>
      <p:cxnSp>
        <p:nvCxnSpPr>
          <p:cNvPr id="233" name="Google Shape;233;p26"/>
          <p:cNvCxnSpPr/>
          <p:nvPr/>
        </p:nvCxnSpPr>
        <p:spPr>
          <a:xfrm flipH="1" rot="10800000">
            <a:off x="6475620" y="11121943"/>
            <a:ext cx="1" cy="2601241"/>
          </a:xfrm>
          <a:prstGeom prst="straightConnector1">
            <a:avLst/>
          </a:prstGeom>
          <a:noFill/>
          <a:ln cap="flat" cmpd="sng" w="25400">
            <a:solidFill>
              <a:srgbClr val="000000"/>
            </a:solidFill>
            <a:prstDash val="solid"/>
            <a:miter lim="400000"/>
            <a:headEnd len="sm" w="sm" type="none"/>
            <a:tailEnd len="sm" w="sm" type="none"/>
          </a:ln>
        </p:spPr>
      </p:cxnSp>
      <p:cxnSp>
        <p:nvCxnSpPr>
          <p:cNvPr id="234" name="Google Shape;234;p26"/>
          <p:cNvCxnSpPr/>
          <p:nvPr/>
        </p:nvCxnSpPr>
        <p:spPr>
          <a:xfrm>
            <a:off x="4409502" y="13807691"/>
            <a:ext cx="4185795" cy="1"/>
          </a:xfrm>
          <a:prstGeom prst="straightConnector1">
            <a:avLst/>
          </a:prstGeom>
          <a:noFill/>
          <a:ln cap="flat" cmpd="sng" w="25400">
            <a:solidFill>
              <a:srgbClr val="000000"/>
            </a:solidFill>
            <a:prstDash val="solid"/>
            <a:miter lim="400000"/>
            <a:headEnd len="sm" w="sm" type="none"/>
            <a:tailEnd len="sm" w="sm" type="none"/>
          </a:ln>
        </p:spPr>
      </p:cxnSp>
      <p:pic>
        <p:nvPicPr>
          <p:cNvPr descr="logo-Kapitaal.png" id="235" name="Google Shape;235;p26"/>
          <p:cNvPicPr preferRelativeResize="0"/>
          <p:nvPr/>
        </p:nvPicPr>
        <p:blipFill rotWithShape="1">
          <a:blip r:embed="rId3">
            <a:alphaModFix/>
          </a:blip>
          <a:srcRect b="0" l="0" r="0" t="0"/>
          <a:stretch/>
        </p:blipFill>
        <p:spPr>
          <a:xfrm>
            <a:off x="11303461" y="9296824"/>
            <a:ext cx="1544570" cy="403905"/>
          </a:xfrm>
          <a:prstGeom prst="rect">
            <a:avLst/>
          </a:prstGeom>
          <a:noFill/>
          <a:ln>
            <a:noFill/>
          </a:ln>
        </p:spPr>
      </p:pic>
      <p:sp>
        <p:nvSpPr>
          <p:cNvPr id="236" name="Google Shape;236;p26"/>
          <p:cNvSpPr txBox="1"/>
          <p:nvPr/>
        </p:nvSpPr>
        <p:spPr>
          <a:xfrm>
            <a:off x="1450864" y="7540838"/>
            <a:ext cx="4420421" cy="1514688"/>
          </a:xfrm>
          <a:prstGeom prst="rect">
            <a:avLst/>
          </a:prstGeom>
          <a:noFill/>
          <a:ln>
            <a:noFill/>
          </a:ln>
        </p:spPr>
        <p:txBody>
          <a:bodyPr anchorCtr="0" anchor="ctr" bIns="27075" lIns="27075" spcFirstLastPara="1" rIns="27075" wrap="square" tIns="27075">
            <a:noAutofit/>
          </a:bodyPr>
          <a:lstStyle/>
          <a:p>
            <a:pPr indent="0" lvl="0" marL="0" marR="0" rtl="0" algn="l">
              <a:lnSpc>
                <a:spcPct val="100000"/>
              </a:lnSpc>
              <a:spcBef>
                <a:spcPts val="0"/>
              </a:spcBef>
              <a:spcAft>
                <a:spcPts val="0"/>
              </a:spcAft>
              <a:buClr>
                <a:srgbClr val="000000"/>
              </a:buClr>
              <a:buSzPts val="1900"/>
              <a:buFont typeface="Roboto"/>
              <a:buNone/>
            </a:pPr>
            <a:r>
              <a:rPr b="0" i="0" lang="en-US" sz="1900" u="none" cap="none" strike="noStrike">
                <a:solidFill>
                  <a:srgbClr val="000000"/>
                </a:solidFill>
                <a:latin typeface="Roboto"/>
                <a:ea typeface="Roboto"/>
                <a:cs typeface="Roboto"/>
                <a:sym typeface="Roboto"/>
              </a:rPr>
              <a:t>OKRs </a:t>
            </a:r>
            <a:endParaRPr/>
          </a:p>
          <a:p>
            <a:pPr indent="0" lvl="0" marL="0" marR="0" rtl="0" algn="l">
              <a:lnSpc>
                <a:spcPct val="100000"/>
              </a:lnSpc>
              <a:spcBef>
                <a:spcPts val="0"/>
              </a:spcBef>
              <a:spcAft>
                <a:spcPts val="0"/>
              </a:spcAft>
              <a:buClr>
                <a:srgbClr val="000000"/>
              </a:buClr>
              <a:buSzPts val="1900"/>
              <a:buFont typeface="Roboto"/>
              <a:buNone/>
            </a:pPr>
            <a:r>
              <a:rPr b="0" i="0" lang="en-US" sz="1900" u="none" cap="none" strike="noStrike">
                <a:solidFill>
                  <a:srgbClr val="000000"/>
                </a:solidFill>
                <a:latin typeface="Roboto"/>
                <a:ea typeface="Roboto"/>
                <a:cs typeface="Roboto"/>
                <a:sym typeface="Roboto"/>
              </a:rPr>
              <a:t>1/ master OKRs</a:t>
            </a:r>
            <a:endParaRPr/>
          </a:p>
          <a:p>
            <a:pPr indent="0" lvl="0" marL="0" marR="0" rtl="0" algn="l">
              <a:lnSpc>
                <a:spcPct val="100000"/>
              </a:lnSpc>
              <a:spcBef>
                <a:spcPts val="0"/>
              </a:spcBef>
              <a:spcAft>
                <a:spcPts val="0"/>
              </a:spcAft>
              <a:buClr>
                <a:srgbClr val="000000"/>
              </a:buClr>
              <a:buSzPts val="1900"/>
              <a:buFont typeface="Roboto"/>
              <a:buNone/>
            </a:pPr>
            <a:r>
              <a:rPr b="0" i="0" lang="en-US" sz="1900" u="none" cap="none" strike="noStrike">
                <a:solidFill>
                  <a:srgbClr val="000000"/>
                </a:solidFill>
                <a:latin typeface="Roboto"/>
                <a:ea typeface="Roboto"/>
                <a:cs typeface="Roboto"/>
                <a:sym typeface="Roboto"/>
              </a:rPr>
              <a:t>2/ implement the Soft Skills</a:t>
            </a:r>
            <a:endParaRPr/>
          </a:p>
          <a:p>
            <a:pPr indent="0" lvl="0" marL="0" marR="0" rtl="0" algn="l">
              <a:lnSpc>
                <a:spcPct val="100000"/>
              </a:lnSpc>
              <a:spcBef>
                <a:spcPts val="0"/>
              </a:spcBef>
              <a:spcAft>
                <a:spcPts val="0"/>
              </a:spcAft>
              <a:buClr>
                <a:srgbClr val="000000"/>
              </a:buClr>
              <a:buSzPts val="1900"/>
              <a:buFont typeface="Roboto"/>
              <a:buNone/>
            </a:pPr>
            <a:r>
              <a:rPr b="0" i="0" lang="en-US" sz="1900" u="none" cap="none" strike="noStrike">
                <a:solidFill>
                  <a:srgbClr val="000000"/>
                </a:solidFill>
                <a:latin typeface="Roboto"/>
                <a:ea typeface="Roboto"/>
                <a:cs typeface="Roboto"/>
                <a:sym typeface="Roboto"/>
              </a:rPr>
              <a:t>3/ finalise 2.0 version of AWS</a:t>
            </a:r>
            <a:endParaRPr/>
          </a:p>
          <a:p>
            <a:pPr indent="0" lvl="0" marL="0" marR="0" rtl="0" algn="l">
              <a:lnSpc>
                <a:spcPct val="100000"/>
              </a:lnSpc>
              <a:spcBef>
                <a:spcPts val="0"/>
              </a:spcBef>
              <a:spcAft>
                <a:spcPts val="0"/>
              </a:spcAft>
              <a:buClr>
                <a:srgbClr val="000000"/>
              </a:buClr>
              <a:buSzPts val="1900"/>
              <a:buFont typeface="Roboto"/>
              <a:buNone/>
            </a:pPr>
            <a:r>
              <a:rPr b="0" i="0" lang="en-US" sz="1900" u="none" cap="none" strike="noStrike">
                <a:solidFill>
                  <a:srgbClr val="000000"/>
                </a:solidFill>
                <a:latin typeface="Roboto"/>
                <a:ea typeface="Roboto"/>
                <a:cs typeface="Roboto"/>
                <a:sym typeface="Roboto"/>
              </a:rPr>
              <a:t>3/ up-skill in XYZ</a:t>
            </a:r>
            <a:endParaRPr/>
          </a:p>
        </p:txBody>
      </p:sp>
      <p:sp>
        <p:nvSpPr>
          <p:cNvPr id="237" name="Google Shape;237;p26"/>
          <p:cNvSpPr txBox="1"/>
          <p:nvPr/>
        </p:nvSpPr>
        <p:spPr>
          <a:xfrm>
            <a:off x="4468391" y="3866625"/>
            <a:ext cx="3684806" cy="1434610"/>
          </a:xfrm>
          <a:prstGeom prst="rect">
            <a:avLst/>
          </a:prstGeom>
          <a:solidFill>
            <a:srgbClr val="5ECE87"/>
          </a:solidFill>
          <a:ln>
            <a:noFill/>
          </a:ln>
        </p:spPr>
        <p:txBody>
          <a:bodyPr anchorCtr="0" anchor="t" bIns="27075" lIns="27075" spcFirstLastPara="1" rIns="27075" wrap="square" tIns="27075">
            <a:noAutofit/>
          </a:bodyPr>
          <a:lstStyle/>
          <a:p>
            <a:pPr indent="0" lvl="0" marL="0" marR="0" rtl="0" algn="ctr">
              <a:lnSpc>
                <a:spcPct val="100000"/>
              </a:lnSpc>
              <a:spcBef>
                <a:spcPts val="0"/>
              </a:spcBef>
              <a:spcAft>
                <a:spcPts val="0"/>
              </a:spcAft>
              <a:buClr>
                <a:srgbClr val="FFFFFF"/>
              </a:buClr>
              <a:buSzPts val="4500"/>
              <a:buFont typeface="Helvetica Neue"/>
              <a:buNone/>
            </a:pPr>
            <a:r>
              <a:rPr b="0" i="0" lang="en-US" sz="4500" u="none" cap="none" strike="noStrike">
                <a:solidFill>
                  <a:srgbClr val="FFFFFF"/>
                </a:solidFill>
                <a:latin typeface="Helvetica Neue"/>
                <a:ea typeface="Helvetica Neue"/>
                <a:cs typeface="Helvetica Neue"/>
                <a:sym typeface="Helvetica Neue"/>
              </a:rPr>
              <a:t>Classroom OKRs</a:t>
            </a:r>
            <a:endParaRPr/>
          </a:p>
        </p:txBody>
      </p:sp>
      <p:sp>
        <p:nvSpPr>
          <p:cNvPr id="238" name="Google Shape;238;p26"/>
          <p:cNvSpPr txBox="1"/>
          <p:nvPr/>
        </p:nvSpPr>
        <p:spPr>
          <a:xfrm>
            <a:off x="1414242" y="5976340"/>
            <a:ext cx="3684806" cy="1434610"/>
          </a:xfrm>
          <a:prstGeom prst="rect">
            <a:avLst/>
          </a:prstGeom>
          <a:solidFill>
            <a:srgbClr val="5ECE87"/>
          </a:solidFill>
          <a:ln>
            <a:noFill/>
          </a:ln>
        </p:spPr>
        <p:txBody>
          <a:bodyPr anchorCtr="0" anchor="t" bIns="27075" lIns="27075" spcFirstLastPara="1" rIns="27075" wrap="square" tIns="27075">
            <a:noAutofit/>
          </a:bodyPr>
          <a:lstStyle/>
          <a:p>
            <a:pPr indent="0" lvl="0" marL="0" marR="0" rtl="0" algn="ctr">
              <a:lnSpc>
                <a:spcPct val="100000"/>
              </a:lnSpc>
              <a:spcBef>
                <a:spcPts val="0"/>
              </a:spcBef>
              <a:spcAft>
                <a:spcPts val="0"/>
              </a:spcAft>
              <a:buClr>
                <a:srgbClr val="FFFFFF"/>
              </a:buClr>
              <a:buSzPts val="4500"/>
              <a:buFont typeface="Helvetica Neue"/>
              <a:buNone/>
            </a:pPr>
            <a:r>
              <a:rPr b="0" i="0" lang="en-US" sz="4500" u="none" cap="none" strike="noStrike">
                <a:solidFill>
                  <a:srgbClr val="FFFFFF"/>
                </a:solidFill>
                <a:latin typeface="Helvetica Neue"/>
                <a:ea typeface="Helvetica Neue"/>
                <a:cs typeface="Helvetica Neue"/>
                <a:sym typeface="Helvetica Neue"/>
              </a:rPr>
              <a:t>Learning Coach OKRs</a:t>
            </a:r>
            <a:endParaRPr/>
          </a:p>
        </p:txBody>
      </p:sp>
      <p:sp>
        <p:nvSpPr>
          <p:cNvPr id="239" name="Google Shape;239;p26"/>
          <p:cNvSpPr txBox="1"/>
          <p:nvPr/>
        </p:nvSpPr>
        <p:spPr>
          <a:xfrm>
            <a:off x="7623335" y="5976340"/>
            <a:ext cx="3684806" cy="1434610"/>
          </a:xfrm>
          <a:prstGeom prst="rect">
            <a:avLst/>
          </a:prstGeom>
          <a:solidFill>
            <a:srgbClr val="5ECE87"/>
          </a:solidFill>
          <a:ln>
            <a:noFill/>
          </a:ln>
        </p:spPr>
        <p:txBody>
          <a:bodyPr anchorCtr="0" anchor="t" bIns="27075" lIns="27075" spcFirstLastPara="1" rIns="27075" wrap="square" tIns="27075">
            <a:noAutofit/>
          </a:bodyPr>
          <a:lstStyle/>
          <a:p>
            <a:pPr indent="0" lvl="0" marL="0" marR="0" rtl="0" algn="ctr">
              <a:lnSpc>
                <a:spcPct val="100000"/>
              </a:lnSpc>
              <a:spcBef>
                <a:spcPts val="0"/>
              </a:spcBef>
              <a:spcAft>
                <a:spcPts val="0"/>
              </a:spcAft>
              <a:buClr>
                <a:srgbClr val="FFFFFF"/>
              </a:buClr>
              <a:buSzPts val="4500"/>
              <a:buFont typeface="Helvetica Neue"/>
              <a:buNone/>
            </a:pPr>
            <a:r>
              <a:rPr b="0" i="0" lang="en-US" sz="4500" u="none" cap="none" strike="noStrike">
                <a:solidFill>
                  <a:srgbClr val="FFFFFF"/>
                </a:solidFill>
                <a:latin typeface="Helvetica Neue"/>
                <a:ea typeface="Helvetica Neue"/>
                <a:cs typeface="Helvetica Neue"/>
                <a:sym typeface="Helvetica Neue"/>
              </a:rPr>
              <a:t>Student OKRs</a:t>
            </a:r>
            <a:endParaRPr/>
          </a:p>
        </p:txBody>
      </p:sp>
      <p:sp>
        <p:nvSpPr>
          <p:cNvPr id="240" name="Google Shape;240;p26"/>
          <p:cNvSpPr txBox="1"/>
          <p:nvPr/>
        </p:nvSpPr>
        <p:spPr>
          <a:xfrm>
            <a:off x="1701658" y="2653202"/>
            <a:ext cx="9218272" cy="736110"/>
          </a:xfrm>
          <a:prstGeom prst="rect">
            <a:avLst/>
          </a:prstGeom>
          <a:solidFill>
            <a:srgbClr val="5ECE87"/>
          </a:solidFill>
          <a:ln>
            <a:noFill/>
          </a:ln>
        </p:spPr>
        <p:txBody>
          <a:bodyPr anchorCtr="0" anchor="t" bIns="27075" lIns="27075" spcFirstLastPara="1" rIns="27075" wrap="square" tIns="27075">
            <a:noAutofit/>
          </a:bodyPr>
          <a:lstStyle/>
          <a:p>
            <a:pPr indent="0" lvl="0" marL="0" marR="0" rtl="0" algn="ctr">
              <a:lnSpc>
                <a:spcPct val="100000"/>
              </a:lnSpc>
              <a:spcBef>
                <a:spcPts val="0"/>
              </a:spcBef>
              <a:spcAft>
                <a:spcPts val="0"/>
              </a:spcAft>
              <a:buClr>
                <a:srgbClr val="FFFFFF"/>
              </a:buClr>
              <a:buSzPts val="4500"/>
              <a:buFont typeface="Helvetica Neue"/>
              <a:buNone/>
            </a:pPr>
            <a:r>
              <a:rPr b="0" i="0" lang="en-US" sz="4500" u="none" cap="none" strike="noStrike">
                <a:solidFill>
                  <a:srgbClr val="FFFFFF"/>
                </a:solidFill>
                <a:latin typeface="Helvetica Neue"/>
                <a:ea typeface="Helvetica Neue"/>
                <a:cs typeface="Helvetica Neue"/>
                <a:sym typeface="Helvetica Neue"/>
              </a:rPr>
              <a:t>TechGrounds company  OKRs</a:t>
            </a:r>
            <a:endParaRPr/>
          </a:p>
        </p:txBody>
      </p:sp>
      <p:sp>
        <p:nvSpPr>
          <p:cNvPr id="241" name="Google Shape;241;p26"/>
          <p:cNvSpPr/>
          <p:nvPr/>
        </p:nvSpPr>
        <p:spPr>
          <a:xfrm>
            <a:off x="5147431" y="5317483"/>
            <a:ext cx="2427520" cy="1434610"/>
          </a:xfrm>
          <a:custGeom>
            <a:rect b="b" l="l" r="r" t="t"/>
            <a:pathLst>
              <a:path extrusionOk="0" h="21600" w="21600">
                <a:moveTo>
                  <a:pt x="10800" y="0"/>
                </a:moveTo>
                <a:lnTo>
                  <a:pt x="21600" y="21600"/>
                </a:lnTo>
                <a:lnTo>
                  <a:pt x="0" y="21600"/>
                </a:lnTo>
                <a:close/>
              </a:path>
            </a:pathLst>
          </a:custGeom>
          <a:solidFill>
            <a:srgbClr val="D5D5D5"/>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200"/>
              <a:buFont typeface="Helvetica Neue"/>
              <a:buNone/>
            </a:pPr>
            <a:r>
              <a:t/>
            </a:r>
            <a:endParaRPr b="0" i="0" sz="2200" u="none" cap="none" strike="noStrike">
              <a:solidFill>
                <a:srgbClr val="FFFFFF"/>
              </a:solidFill>
              <a:latin typeface="Helvetica Neue"/>
              <a:ea typeface="Helvetica Neue"/>
              <a:cs typeface="Helvetica Neue"/>
              <a:sym typeface="Helvetica Neue"/>
            </a:endParaRPr>
          </a:p>
        </p:txBody>
      </p:sp>
      <p:sp>
        <p:nvSpPr>
          <p:cNvPr id="242" name="Google Shape;242;p26"/>
          <p:cNvSpPr/>
          <p:nvPr/>
        </p:nvSpPr>
        <p:spPr>
          <a:xfrm>
            <a:off x="6096792" y="3426016"/>
            <a:ext cx="528798" cy="403905"/>
          </a:xfrm>
          <a:custGeom>
            <a:rect b="b" l="l" r="r" t="t"/>
            <a:pathLst>
              <a:path extrusionOk="0" h="21600" w="21600">
                <a:moveTo>
                  <a:pt x="10800" y="0"/>
                </a:moveTo>
                <a:lnTo>
                  <a:pt x="21600" y="21600"/>
                </a:lnTo>
                <a:lnTo>
                  <a:pt x="0" y="21600"/>
                </a:lnTo>
                <a:close/>
              </a:path>
            </a:pathLst>
          </a:custGeom>
          <a:solidFill>
            <a:srgbClr val="D5D5D5"/>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200"/>
              <a:buFont typeface="Helvetica Neue"/>
              <a:buNone/>
            </a:pPr>
            <a:r>
              <a:t/>
            </a:r>
            <a:endParaRPr b="0" i="0" sz="2200" u="none" cap="none" strike="noStrike">
              <a:solidFill>
                <a:srgbClr val="FFFFFF"/>
              </a:solidFill>
              <a:latin typeface="Helvetica Neue"/>
              <a:ea typeface="Helvetica Neue"/>
              <a:cs typeface="Helvetica Neue"/>
              <a:sym typeface="Helvetica Neue"/>
            </a:endParaRPr>
          </a:p>
        </p:txBody>
      </p:sp>
      <p:sp>
        <p:nvSpPr>
          <p:cNvPr id="243" name="Google Shape;243;p26"/>
          <p:cNvSpPr txBox="1"/>
          <p:nvPr/>
        </p:nvSpPr>
        <p:spPr>
          <a:xfrm>
            <a:off x="8310345" y="3487332"/>
            <a:ext cx="4511583" cy="2390988"/>
          </a:xfrm>
          <a:prstGeom prst="rect">
            <a:avLst/>
          </a:prstGeom>
          <a:noFill/>
          <a:ln>
            <a:noFill/>
          </a:ln>
        </p:spPr>
        <p:txBody>
          <a:bodyPr anchorCtr="0" anchor="ctr" bIns="27075" lIns="27075" spcFirstLastPara="1" rIns="27075" wrap="square" tIns="27075">
            <a:noAutofit/>
          </a:bodyPr>
          <a:lstStyle/>
          <a:p>
            <a:pPr indent="0" lvl="0" marL="0" marR="0" rtl="0" algn="l">
              <a:lnSpc>
                <a:spcPct val="100000"/>
              </a:lnSpc>
              <a:spcBef>
                <a:spcPts val="0"/>
              </a:spcBef>
              <a:spcAft>
                <a:spcPts val="0"/>
              </a:spcAft>
              <a:buClr>
                <a:srgbClr val="000000"/>
              </a:buClr>
              <a:buSzPts val="1900"/>
              <a:buFont typeface="Roboto"/>
              <a:buNone/>
            </a:pPr>
            <a:r>
              <a:rPr b="0" i="0" lang="en-US" sz="1900" u="none" cap="none" strike="noStrike">
                <a:solidFill>
                  <a:srgbClr val="000000"/>
                </a:solidFill>
                <a:latin typeface="Roboto"/>
                <a:ea typeface="Roboto"/>
                <a:cs typeface="Roboto"/>
                <a:sym typeface="Roboto"/>
              </a:rPr>
              <a:t>OKRs </a:t>
            </a:r>
            <a:endParaRPr/>
          </a:p>
          <a:p>
            <a:pPr indent="0" lvl="0" marL="0" marR="0" rtl="0" algn="l">
              <a:lnSpc>
                <a:spcPct val="100000"/>
              </a:lnSpc>
              <a:spcBef>
                <a:spcPts val="0"/>
              </a:spcBef>
              <a:spcAft>
                <a:spcPts val="0"/>
              </a:spcAft>
              <a:buClr>
                <a:srgbClr val="000000"/>
              </a:buClr>
              <a:buSzPts val="1900"/>
              <a:buFont typeface="Roboto"/>
              <a:buNone/>
            </a:pPr>
            <a:r>
              <a:rPr b="0" i="0" lang="en-US" sz="1900" u="none" cap="none" strike="noStrike">
                <a:solidFill>
                  <a:srgbClr val="000000"/>
                </a:solidFill>
                <a:latin typeface="Roboto"/>
                <a:ea typeface="Roboto"/>
                <a:cs typeface="Roboto"/>
                <a:sym typeface="Roboto"/>
              </a:rPr>
              <a:t>1/ Creating a Peer &amp; Self-directed Learning group/(team) </a:t>
            </a:r>
            <a:endParaRPr/>
          </a:p>
          <a:p>
            <a:pPr indent="0" lvl="0" marL="0" marR="0" rtl="0" algn="l">
              <a:lnSpc>
                <a:spcPct val="100000"/>
              </a:lnSpc>
              <a:spcBef>
                <a:spcPts val="0"/>
              </a:spcBef>
              <a:spcAft>
                <a:spcPts val="0"/>
              </a:spcAft>
              <a:buClr>
                <a:srgbClr val="000000"/>
              </a:buClr>
              <a:buSzPts val="1900"/>
              <a:buFont typeface="Roboto"/>
              <a:buNone/>
            </a:pPr>
            <a:r>
              <a:rPr b="0" i="0" lang="en-US" sz="1900" u="none" cap="none" strike="noStrike">
                <a:solidFill>
                  <a:srgbClr val="000000"/>
                </a:solidFill>
                <a:latin typeface="Roboto"/>
                <a:ea typeface="Roboto"/>
                <a:cs typeface="Roboto"/>
                <a:sym typeface="Roboto"/>
              </a:rPr>
              <a:t>2/ 90+% certificates score</a:t>
            </a:r>
            <a:endParaRPr/>
          </a:p>
          <a:p>
            <a:pPr indent="0" lvl="0" marL="0" marR="0" rtl="0" algn="l">
              <a:lnSpc>
                <a:spcPct val="100000"/>
              </a:lnSpc>
              <a:spcBef>
                <a:spcPts val="0"/>
              </a:spcBef>
              <a:spcAft>
                <a:spcPts val="0"/>
              </a:spcAft>
              <a:buClr>
                <a:srgbClr val="000000"/>
              </a:buClr>
              <a:buSzPts val="1900"/>
              <a:buFont typeface="Roboto"/>
              <a:buNone/>
            </a:pPr>
            <a:r>
              <a:rPr b="0" i="0" lang="en-US" sz="1900" u="none" cap="none" strike="noStrike">
                <a:solidFill>
                  <a:srgbClr val="000000"/>
                </a:solidFill>
                <a:latin typeface="Roboto"/>
                <a:ea typeface="Roboto"/>
                <a:cs typeface="Roboto"/>
                <a:sym typeface="Roboto"/>
              </a:rPr>
              <a:t>3/ 100% of learners are Employable </a:t>
            </a:r>
            <a:endParaRPr/>
          </a:p>
          <a:p>
            <a:pPr indent="0" lvl="0" marL="0" marR="0" rtl="0" algn="l">
              <a:lnSpc>
                <a:spcPct val="100000"/>
              </a:lnSpc>
              <a:spcBef>
                <a:spcPts val="0"/>
              </a:spcBef>
              <a:spcAft>
                <a:spcPts val="0"/>
              </a:spcAft>
              <a:buClr>
                <a:srgbClr val="000000"/>
              </a:buClr>
              <a:buSzPts val="1900"/>
              <a:buFont typeface="Roboto"/>
              <a:buNone/>
            </a:pPr>
            <a:r>
              <a:rPr b="0" i="0" lang="en-US" sz="1900" u="none" cap="none" strike="noStrike">
                <a:solidFill>
                  <a:srgbClr val="000000"/>
                </a:solidFill>
                <a:latin typeface="Roboto"/>
                <a:ea typeface="Roboto"/>
                <a:cs typeface="Roboto"/>
                <a:sym typeface="Roboto"/>
              </a:rPr>
              <a:t>4/ Have people up-skilling themselves via L2L</a:t>
            </a:r>
            <a:endParaRPr/>
          </a:p>
          <a:p>
            <a:pPr indent="0" lvl="0" marL="0" marR="0" rtl="0" algn="l">
              <a:lnSpc>
                <a:spcPct val="100000"/>
              </a:lnSpc>
              <a:spcBef>
                <a:spcPts val="0"/>
              </a:spcBef>
              <a:spcAft>
                <a:spcPts val="0"/>
              </a:spcAft>
              <a:buClr>
                <a:schemeClr val="accent1"/>
              </a:buClr>
              <a:buSzPts val="1900"/>
              <a:buFont typeface="Roboto"/>
              <a:buNone/>
            </a:pPr>
            <a:r>
              <a:rPr b="0" i="0" lang="en-US" sz="1900" u="none" cap="none" strike="noStrike">
                <a:solidFill>
                  <a:schemeClr val="accent1"/>
                </a:solidFill>
                <a:latin typeface="Roboto"/>
                <a:ea typeface="Roboto"/>
                <a:cs typeface="Roboto"/>
                <a:sym typeface="Roboto"/>
              </a:rPr>
              <a:t>5/ Cohort specific OKR, by the students </a:t>
            </a:r>
            <a:endParaRPr/>
          </a:p>
        </p:txBody>
      </p:sp>
      <p:sp>
        <p:nvSpPr>
          <p:cNvPr id="244" name="Google Shape;244;p26"/>
          <p:cNvSpPr txBox="1"/>
          <p:nvPr/>
        </p:nvSpPr>
        <p:spPr>
          <a:xfrm>
            <a:off x="7953264" y="7662076"/>
            <a:ext cx="2111222" cy="930487"/>
          </a:xfrm>
          <a:prstGeom prst="rect">
            <a:avLst/>
          </a:prstGeom>
          <a:noFill/>
          <a:ln>
            <a:noFill/>
          </a:ln>
        </p:spPr>
        <p:txBody>
          <a:bodyPr anchorCtr="0" anchor="ctr" bIns="27075" lIns="27075" spcFirstLastPara="1" rIns="27075" wrap="square" tIns="27075">
            <a:noAutofit/>
          </a:bodyPr>
          <a:lstStyle/>
          <a:p>
            <a:pPr indent="0" lvl="0" marL="0" marR="0" rtl="0" algn="l">
              <a:lnSpc>
                <a:spcPct val="100000"/>
              </a:lnSpc>
              <a:spcBef>
                <a:spcPts val="0"/>
              </a:spcBef>
              <a:spcAft>
                <a:spcPts val="0"/>
              </a:spcAft>
              <a:buClr>
                <a:srgbClr val="000000"/>
              </a:buClr>
              <a:buSzPts val="1900"/>
              <a:buFont typeface="Roboto"/>
              <a:buNone/>
            </a:pPr>
            <a:r>
              <a:rPr b="0" i="0" lang="en-US" sz="1900" u="none" cap="none" strike="noStrike">
                <a:solidFill>
                  <a:srgbClr val="000000"/>
                </a:solidFill>
                <a:latin typeface="Roboto"/>
                <a:ea typeface="Roboto"/>
                <a:cs typeface="Roboto"/>
                <a:sym typeface="Roboto"/>
              </a:rPr>
              <a:t>Your OKRs </a:t>
            </a:r>
            <a:endParaRPr/>
          </a:p>
          <a:p>
            <a:pPr indent="0" lvl="0" marL="0" marR="0" rtl="0" algn="l">
              <a:lnSpc>
                <a:spcPct val="100000"/>
              </a:lnSpc>
              <a:spcBef>
                <a:spcPts val="0"/>
              </a:spcBef>
              <a:spcAft>
                <a:spcPts val="0"/>
              </a:spcAft>
              <a:buClr>
                <a:srgbClr val="000000"/>
              </a:buClr>
              <a:buSzPts val="1900"/>
              <a:buFont typeface="Roboto"/>
              <a:buNone/>
            </a:pPr>
            <a:r>
              <a:rPr b="0" i="0" lang="en-US" sz="1900" u="none" cap="none" strike="noStrike">
                <a:solidFill>
                  <a:srgbClr val="000000"/>
                </a:solidFill>
                <a:latin typeface="Roboto"/>
                <a:ea typeface="Roboto"/>
                <a:cs typeface="Roboto"/>
                <a:sym typeface="Roboto"/>
              </a:rPr>
              <a:t>1/ personal: […]</a:t>
            </a:r>
            <a:endParaRPr/>
          </a:p>
          <a:p>
            <a:pPr indent="0" lvl="0" marL="0" marR="0" rtl="0" algn="l">
              <a:lnSpc>
                <a:spcPct val="100000"/>
              </a:lnSpc>
              <a:spcBef>
                <a:spcPts val="0"/>
              </a:spcBef>
              <a:spcAft>
                <a:spcPts val="0"/>
              </a:spcAft>
              <a:buClr>
                <a:srgbClr val="000000"/>
              </a:buClr>
              <a:buSzPts val="1900"/>
              <a:buFont typeface="Roboto"/>
              <a:buNone/>
            </a:pPr>
            <a:r>
              <a:rPr b="0" i="0" lang="en-US" sz="1900" u="none" cap="none" strike="noStrike">
                <a:solidFill>
                  <a:srgbClr val="000000"/>
                </a:solidFill>
                <a:latin typeface="Roboto"/>
                <a:ea typeface="Roboto"/>
                <a:cs typeface="Roboto"/>
                <a:sym typeface="Roboto"/>
              </a:rPr>
              <a:t>2/ professional: […]</a:t>
            </a:r>
            <a:endParaRPr/>
          </a:p>
        </p:txBody>
      </p:sp>
      <p:sp>
        <p:nvSpPr>
          <p:cNvPr id="245" name="Google Shape;245;p26"/>
          <p:cNvSpPr txBox="1"/>
          <p:nvPr/>
        </p:nvSpPr>
        <p:spPr>
          <a:xfrm>
            <a:off x="223514" y="9338333"/>
            <a:ext cx="1662237" cy="320888"/>
          </a:xfrm>
          <a:prstGeom prst="rect">
            <a:avLst/>
          </a:prstGeom>
          <a:noFill/>
          <a:ln>
            <a:noFill/>
          </a:ln>
        </p:spPr>
        <p:txBody>
          <a:bodyPr anchorCtr="0" anchor="ctr" bIns="27075" lIns="27075" spcFirstLastPara="1" rIns="27075" wrap="square" tIns="27075">
            <a:noAutofit/>
          </a:bodyPr>
          <a:lstStyle/>
          <a:p>
            <a:pPr indent="0" lvl="0" marL="0" marR="0" rtl="0" algn="l">
              <a:lnSpc>
                <a:spcPct val="100000"/>
              </a:lnSpc>
              <a:spcBef>
                <a:spcPts val="0"/>
              </a:spcBef>
              <a:spcAft>
                <a:spcPts val="0"/>
              </a:spcAft>
              <a:buClr>
                <a:srgbClr val="000000"/>
              </a:buClr>
              <a:buSzPts val="1500"/>
              <a:buFont typeface="Paytone One"/>
              <a:buNone/>
            </a:pPr>
            <a:r>
              <a:rPr b="0" i="0" lang="en-US" sz="1500" u="none" cap="none" strike="noStrike">
                <a:solidFill>
                  <a:srgbClr val="000000"/>
                </a:solidFill>
                <a:latin typeface="Paytone One"/>
                <a:ea typeface="Paytone One"/>
                <a:cs typeface="Paytone One"/>
                <a:sym typeface="Paytone One"/>
              </a:rPr>
              <a:t>Mastering OKRs</a:t>
            </a:r>
            <a:r>
              <a:rPr b="0" i="0" lang="en-US" sz="1500" u="none" cap="none" strike="noStrike">
                <a:solidFill>
                  <a:srgbClr val="000000"/>
                </a:solidFill>
                <a:latin typeface="Roboto"/>
                <a:ea typeface="Roboto"/>
                <a:cs typeface="Roboto"/>
                <a:sym typeface="Roboto"/>
              </a:rPr>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7"/>
          <p:cNvSpPr txBox="1"/>
          <p:nvPr>
            <p:ph type="title"/>
          </p:nvPr>
        </p:nvSpPr>
        <p:spPr>
          <a:xfrm>
            <a:off x="592621" y="285754"/>
            <a:ext cx="11100707" cy="2173895"/>
          </a:xfrm>
          <a:prstGeom prst="rect">
            <a:avLst/>
          </a:prstGeom>
          <a:noFill/>
          <a:ln>
            <a:noFill/>
          </a:ln>
        </p:spPr>
        <p:txBody>
          <a:bodyPr anchorCtr="0" anchor="t" bIns="50800" lIns="50800" spcFirstLastPara="1" rIns="50800" wrap="square" tIns="50800">
            <a:noAutofit/>
          </a:bodyPr>
          <a:lstStyle/>
          <a:p>
            <a:pPr indent="0" lvl="0" marL="0" rtl="0" algn="l">
              <a:lnSpc>
                <a:spcPct val="100000"/>
              </a:lnSpc>
              <a:spcBef>
                <a:spcPts val="0"/>
              </a:spcBef>
              <a:spcAft>
                <a:spcPts val="0"/>
              </a:spcAft>
              <a:buClr>
                <a:srgbClr val="5ECE87"/>
              </a:buClr>
              <a:buSzPts val="5762"/>
              <a:buFont typeface="Paytone One"/>
              <a:buNone/>
            </a:pPr>
            <a:r>
              <a:rPr lang="en-US" sz="5762">
                <a:solidFill>
                  <a:srgbClr val="5ECE87"/>
                </a:solidFill>
                <a:latin typeface="Paytone One"/>
                <a:ea typeface="Paytone One"/>
                <a:cs typeface="Paytone One"/>
                <a:sym typeface="Paytone One"/>
              </a:rPr>
              <a:t>How all our OKRs are </a:t>
            </a:r>
            <a:r>
              <a:rPr lang="en-US">
                <a:solidFill>
                  <a:srgbClr val="000000"/>
                </a:solidFill>
              </a:rPr>
              <a:t>interrelated</a:t>
            </a:r>
            <a:r>
              <a:rPr lang="en-US" sz="5762">
                <a:solidFill>
                  <a:srgbClr val="5ECE87"/>
                </a:solidFill>
                <a:latin typeface="Paytone One"/>
                <a:ea typeface="Paytone One"/>
                <a:cs typeface="Paytone One"/>
                <a:sym typeface="Paytone One"/>
              </a:rPr>
              <a:t> </a:t>
            </a:r>
            <a:endParaRPr/>
          </a:p>
        </p:txBody>
      </p:sp>
      <p:cxnSp>
        <p:nvCxnSpPr>
          <p:cNvPr id="251" name="Google Shape;251;p27"/>
          <p:cNvCxnSpPr/>
          <p:nvPr/>
        </p:nvCxnSpPr>
        <p:spPr>
          <a:xfrm flipH="1" rot="10800000">
            <a:off x="6475620" y="11121943"/>
            <a:ext cx="1" cy="2601241"/>
          </a:xfrm>
          <a:prstGeom prst="straightConnector1">
            <a:avLst/>
          </a:prstGeom>
          <a:noFill/>
          <a:ln cap="flat" cmpd="sng" w="25400">
            <a:solidFill>
              <a:srgbClr val="000000"/>
            </a:solidFill>
            <a:prstDash val="solid"/>
            <a:miter lim="400000"/>
            <a:headEnd len="sm" w="sm" type="none"/>
            <a:tailEnd len="sm" w="sm" type="none"/>
          </a:ln>
        </p:spPr>
      </p:cxnSp>
      <p:cxnSp>
        <p:nvCxnSpPr>
          <p:cNvPr id="252" name="Google Shape;252;p27"/>
          <p:cNvCxnSpPr/>
          <p:nvPr/>
        </p:nvCxnSpPr>
        <p:spPr>
          <a:xfrm>
            <a:off x="4409502" y="13807691"/>
            <a:ext cx="4185795" cy="1"/>
          </a:xfrm>
          <a:prstGeom prst="straightConnector1">
            <a:avLst/>
          </a:prstGeom>
          <a:noFill/>
          <a:ln cap="flat" cmpd="sng" w="25400">
            <a:solidFill>
              <a:srgbClr val="000000"/>
            </a:solidFill>
            <a:prstDash val="solid"/>
            <a:miter lim="400000"/>
            <a:headEnd len="sm" w="sm" type="none"/>
            <a:tailEnd len="sm" w="sm" type="none"/>
          </a:ln>
        </p:spPr>
      </p:cxnSp>
      <p:pic>
        <p:nvPicPr>
          <p:cNvPr descr="logo-Kapitaal.png" id="253" name="Google Shape;253;p27"/>
          <p:cNvPicPr preferRelativeResize="0"/>
          <p:nvPr/>
        </p:nvPicPr>
        <p:blipFill rotWithShape="1">
          <a:blip r:embed="rId3">
            <a:alphaModFix/>
          </a:blip>
          <a:srcRect b="0" l="0" r="0" t="0"/>
          <a:stretch/>
        </p:blipFill>
        <p:spPr>
          <a:xfrm>
            <a:off x="11303461" y="9296824"/>
            <a:ext cx="1544570" cy="403905"/>
          </a:xfrm>
          <a:prstGeom prst="rect">
            <a:avLst/>
          </a:prstGeom>
          <a:noFill/>
          <a:ln>
            <a:noFill/>
          </a:ln>
        </p:spPr>
      </p:pic>
      <p:sp>
        <p:nvSpPr>
          <p:cNvPr id="254" name="Google Shape;254;p27"/>
          <p:cNvSpPr txBox="1"/>
          <p:nvPr/>
        </p:nvSpPr>
        <p:spPr>
          <a:xfrm>
            <a:off x="1450864" y="7540838"/>
            <a:ext cx="4420421" cy="1514688"/>
          </a:xfrm>
          <a:prstGeom prst="rect">
            <a:avLst/>
          </a:prstGeom>
          <a:noFill/>
          <a:ln>
            <a:noFill/>
          </a:ln>
        </p:spPr>
        <p:txBody>
          <a:bodyPr anchorCtr="0" anchor="ctr" bIns="27075" lIns="27075" spcFirstLastPara="1" rIns="27075" wrap="square" tIns="27075">
            <a:noAutofit/>
          </a:bodyPr>
          <a:lstStyle/>
          <a:p>
            <a:pPr indent="0" lvl="0" marL="0" marR="0" rtl="0" algn="l">
              <a:lnSpc>
                <a:spcPct val="100000"/>
              </a:lnSpc>
              <a:spcBef>
                <a:spcPts val="0"/>
              </a:spcBef>
              <a:spcAft>
                <a:spcPts val="0"/>
              </a:spcAft>
              <a:buClr>
                <a:srgbClr val="000000"/>
              </a:buClr>
              <a:buSzPts val="1900"/>
              <a:buFont typeface="Roboto"/>
              <a:buNone/>
            </a:pPr>
            <a:r>
              <a:rPr b="0" i="0" lang="en-US" sz="1900" u="none" cap="none" strike="noStrike">
                <a:solidFill>
                  <a:srgbClr val="000000"/>
                </a:solidFill>
                <a:latin typeface="Roboto"/>
                <a:ea typeface="Roboto"/>
                <a:cs typeface="Roboto"/>
                <a:sym typeface="Roboto"/>
              </a:rPr>
              <a:t>OKRs </a:t>
            </a:r>
            <a:endParaRPr/>
          </a:p>
          <a:p>
            <a:pPr indent="0" lvl="0" marL="0" marR="0" rtl="0" algn="l">
              <a:lnSpc>
                <a:spcPct val="100000"/>
              </a:lnSpc>
              <a:spcBef>
                <a:spcPts val="0"/>
              </a:spcBef>
              <a:spcAft>
                <a:spcPts val="0"/>
              </a:spcAft>
              <a:buClr>
                <a:srgbClr val="000000"/>
              </a:buClr>
              <a:buSzPts val="1900"/>
              <a:buFont typeface="Roboto"/>
              <a:buNone/>
            </a:pPr>
            <a:r>
              <a:rPr b="0" i="0" lang="en-US" sz="1900" u="none" cap="none" strike="noStrike">
                <a:solidFill>
                  <a:srgbClr val="000000"/>
                </a:solidFill>
                <a:latin typeface="Roboto"/>
                <a:ea typeface="Roboto"/>
                <a:cs typeface="Roboto"/>
                <a:sym typeface="Roboto"/>
              </a:rPr>
              <a:t>1/ master OKRs</a:t>
            </a:r>
            <a:endParaRPr/>
          </a:p>
          <a:p>
            <a:pPr indent="0" lvl="0" marL="0" marR="0" rtl="0" algn="l">
              <a:lnSpc>
                <a:spcPct val="100000"/>
              </a:lnSpc>
              <a:spcBef>
                <a:spcPts val="0"/>
              </a:spcBef>
              <a:spcAft>
                <a:spcPts val="0"/>
              </a:spcAft>
              <a:buClr>
                <a:srgbClr val="000000"/>
              </a:buClr>
              <a:buSzPts val="1900"/>
              <a:buFont typeface="Roboto"/>
              <a:buNone/>
            </a:pPr>
            <a:r>
              <a:rPr b="0" i="0" lang="en-US" sz="1900" u="none" cap="none" strike="noStrike">
                <a:solidFill>
                  <a:srgbClr val="000000"/>
                </a:solidFill>
                <a:latin typeface="Roboto"/>
                <a:ea typeface="Roboto"/>
                <a:cs typeface="Roboto"/>
                <a:sym typeface="Roboto"/>
              </a:rPr>
              <a:t>2/ implement the Soft Skills</a:t>
            </a:r>
            <a:endParaRPr/>
          </a:p>
          <a:p>
            <a:pPr indent="0" lvl="0" marL="0" marR="0" rtl="0" algn="l">
              <a:lnSpc>
                <a:spcPct val="100000"/>
              </a:lnSpc>
              <a:spcBef>
                <a:spcPts val="0"/>
              </a:spcBef>
              <a:spcAft>
                <a:spcPts val="0"/>
              </a:spcAft>
              <a:buClr>
                <a:srgbClr val="000000"/>
              </a:buClr>
              <a:buSzPts val="1900"/>
              <a:buFont typeface="Roboto"/>
              <a:buNone/>
            </a:pPr>
            <a:r>
              <a:rPr b="0" i="0" lang="en-US" sz="1900" u="none" cap="none" strike="noStrike">
                <a:solidFill>
                  <a:srgbClr val="000000"/>
                </a:solidFill>
                <a:latin typeface="Roboto"/>
                <a:ea typeface="Roboto"/>
                <a:cs typeface="Roboto"/>
                <a:sym typeface="Roboto"/>
              </a:rPr>
              <a:t>3/ finalise 2.0 version of AWS</a:t>
            </a:r>
            <a:endParaRPr/>
          </a:p>
          <a:p>
            <a:pPr indent="0" lvl="0" marL="0" marR="0" rtl="0" algn="l">
              <a:lnSpc>
                <a:spcPct val="100000"/>
              </a:lnSpc>
              <a:spcBef>
                <a:spcPts val="0"/>
              </a:spcBef>
              <a:spcAft>
                <a:spcPts val="0"/>
              </a:spcAft>
              <a:buClr>
                <a:srgbClr val="000000"/>
              </a:buClr>
              <a:buSzPts val="1900"/>
              <a:buFont typeface="Roboto"/>
              <a:buNone/>
            </a:pPr>
            <a:r>
              <a:rPr b="0" i="0" lang="en-US" sz="1900" u="none" cap="none" strike="noStrike">
                <a:solidFill>
                  <a:srgbClr val="000000"/>
                </a:solidFill>
                <a:latin typeface="Roboto"/>
                <a:ea typeface="Roboto"/>
                <a:cs typeface="Roboto"/>
                <a:sym typeface="Roboto"/>
              </a:rPr>
              <a:t>3/ up-skill in XYZ</a:t>
            </a:r>
            <a:endParaRPr/>
          </a:p>
        </p:txBody>
      </p:sp>
      <p:sp>
        <p:nvSpPr>
          <p:cNvPr id="255" name="Google Shape;255;p27"/>
          <p:cNvSpPr txBox="1"/>
          <p:nvPr/>
        </p:nvSpPr>
        <p:spPr>
          <a:xfrm>
            <a:off x="4468391" y="3866625"/>
            <a:ext cx="3684806" cy="1434610"/>
          </a:xfrm>
          <a:prstGeom prst="rect">
            <a:avLst/>
          </a:prstGeom>
          <a:solidFill>
            <a:srgbClr val="5ECE87"/>
          </a:solidFill>
          <a:ln>
            <a:noFill/>
          </a:ln>
        </p:spPr>
        <p:txBody>
          <a:bodyPr anchorCtr="0" anchor="t" bIns="27075" lIns="27075" spcFirstLastPara="1" rIns="27075" wrap="square" tIns="27075">
            <a:noAutofit/>
          </a:bodyPr>
          <a:lstStyle/>
          <a:p>
            <a:pPr indent="0" lvl="0" marL="0" marR="0" rtl="0" algn="ctr">
              <a:lnSpc>
                <a:spcPct val="100000"/>
              </a:lnSpc>
              <a:spcBef>
                <a:spcPts val="0"/>
              </a:spcBef>
              <a:spcAft>
                <a:spcPts val="0"/>
              </a:spcAft>
              <a:buClr>
                <a:srgbClr val="FFFFFF"/>
              </a:buClr>
              <a:buSzPts val="4500"/>
              <a:buFont typeface="Helvetica Neue"/>
              <a:buNone/>
            </a:pPr>
            <a:r>
              <a:rPr b="0" i="0" lang="en-US" sz="4500" u="none" cap="none" strike="noStrike">
                <a:solidFill>
                  <a:srgbClr val="FFFFFF"/>
                </a:solidFill>
                <a:latin typeface="Helvetica Neue"/>
                <a:ea typeface="Helvetica Neue"/>
                <a:cs typeface="Helvetica Neue"/>
                <a:sym typeface="Helvetica Neue"/>
              </a:rPr>
              <a:t>Classroom OKRs</a:t>
            </a:r>
            <a:endParaRPr/>
          </a:p>
        </p:txBody>
      </p:sp>
      <p:sp>
        <p:nvSpPr>
          <p:cNvPr id="256" name="Google Shape;256;p27"/>
          <p:cNvSpPr txBox="1"/>
          <p:nvPr/>
        </p:nvSpPr>
        <p:spPr>
          <a:xfrm>
            <a:off x="1414242" y="5976340"/>
            <a:ext cx="3684806" cy="1434610"/>
          </a:xfrm>
          <a:prstGeom prst="rect">
            <a:avLst/>
          </a:prstGeom>
          <a:solidFill>
            <a:srgbClr val="5ECE87"/>
          </a:solidFill>
          <a:ln>
            <a:noFill/>
          </a:ln>
        </p:spPr>
        <p:txBody>
          <a:bodyPr anchorCtr="0" anchor="t" bIns="27075" lIns="27075" spcFirstLastPara="1" rIns="27075" wrap="square" tIns="27075">
            <a:noAutofit/>
          </a:bodyPr>
          <a:lstStyle/>
          <a:p>
            <a:pPr indent="0" lvl="0" marL="0" marR="0" rtl="0" algn="ctr">
              <a:lnSpc>
                <a:spcPct val="100000"/>
              </a:lnSpc>
              <a:spcBef>
                <a:spcPts val="0"/>
              </a:spcBef>
              <a:spcAft>
                <a:spcPts val="0"/>
              </a:spcAft>
              <a:buClr>
                <a:srgbClr val="FFFFFF"/>
              </a:buClr>
              <a:buSzPts val="4500"/>
              <a:buFont typeface="Helvetica Neue"/>
              <a:buNone/>
            </a:pPr>
            <a:r>
              <a:rPr b="0" i="0" lang="en-US" sz="4500" u="none" cap="none" strike="noStrike">
                <a:solidFill>
                  <a:srgbClr val="FFFFFF"/>
                </a:solidFill>
                <a:latin typeface="Helvetica Neue"/>
                <a:ea typeface="Helvetica Neue"/>
                <a:cs typeface="Helvetica Neue"/>
                <a:sym typeface="Helvetica Neue"/>
              </a:rPr>
              <a:t>Learning Coach OKRs</a:t>
            </a:r>
            <a:endParaRPr/>
          </a:p>
        </p:txBody>
      </p:sp>
      <p:sp>
        <p:nvSpPr>
          <p:cNvPr id="257" name="Google Shape;257;p27"/>
          <p:cNvSpPr txBox="1"/>
          <p:nvPr/>
        </p:nvSpPr>
        <p:spPr>
          <a:xfrm>
            <a:off x="7623335" y="5976340"/>
            <a:ext cx="3684806" cy="1434610"/>
          </a:xfrm>
          <a:prstGeom prst="rect">
            <a:avLst/>
          </a:prstGeom>
          <a:solidFill>
            <a:srgbClr val="5ECE87"/>
          </a:solidFill>
          <a:ln>
            <a:noFill/>
          </a:ln>
        </p:spPr>
        <p:txBody>
          <a:bodyPr anchorCtr="0" anchor="t" bIns="27075" lIns="27075" spcFirstLastPara="1" rIns="27075" wrap="square" tIns="27075">
            <a:noAutofit/>
          </a:bodyPr>
          <a:lstStyle/>
          <a:p>
            <a:pPr indent="0" lvl="0" marL="0" marR="0" rtl="0" algn="ctr">
              <a:lnSpc>
                <a:spcPct val="100000"/>
              </a:lnSpc>
              <a:spcBef>
                <a:spcPts val="0"/>
              </a:spcBef>
              <a:spcAft>
                <a:spcPts val="0"/>
              </a:spcAft>
              <a:buClr>
                <a:srgbClr val="FFFFFF"/>
              </a:buClr>
              <a:buSzPts val="4500"/>
              <a:buFont typeface="Helvetica Neue"/>
              <a:buNone/>
            </a:pPr>
            <a:r>
              <a:rPr b="0" i="0" lang="en-US" sz="4500" u="none" cap="none" strike="noStrike">
                <a:solidFill>
                  <a:srgbClr val="FFFFFF"/>
                </a:solidFill>
                <a:latin typeface="Helvetica Neue"/>
                <a:ea typeface="Helvetica Neue"/>
                <a:cs typeface="Helvetica Neue"/>
                <a:sym typeface="Helvetica Neue"/>
              </a:rPr>
              <a:t>Student OKRs</a:t>
            </a:r>
            <a:endParaRPr/>
          </a:p>
        </p:txBody>
      </p:sp>
      <p:sp>
        <p:nvSpPr>
          <p:cNvPr id="258" name="Google Shape;258;p27"/>
          <p:cNvSpPr txBox="1"/>
          <p:nvPr/>
        </p:nvSpPr>
        <p:spPr>
          <a:xfrm>
            <a:off x="1701658" y="2653202"/>
            <a:ext cx="9218272" cy="736110"/>
          </a:xfrm>
          <a:prstGeom prst="rect">
            <a:avLst/>
          </a:prstGeom>
          <a:solidFill>
            <a:srgbClr val="5ECE87"/>
          </a:solidFill>
          <a:ln>
            <a:noFill/>
          </a:ln>
        </p:spPr>
        <p:txBody>
          <a:bodyPr anchorCtr="0" anchor="t" bIns="27075" lIns="27075" spcFirstLastPara="1" rIns="27075" wrap="square" tIns="27075">
            <a:noAutofit/>
          </a:bodyPr>
          <a:lstStyle/>
          <a:p>
            <a:pPr indent="0" lvl="0" marL="0" marR="0" rtl="0" algn="ctr">
              <a:lnSpc>
                <a:spcPct val="100000"/>
              </a:lnSpc>
              <a:spcBef>
                <a:spcPts val="0"/>
              </a:spcBef>
              <a:spcAft>
                <a:spcPts val="0"/>
              </a:spcAft>
              <a:buClr>
                <a:srgbClr val="FFFFFF"/>
              </a:buClr>
              <a:buSzPts val="4500"/>
              <a:buFont typeface="Helvetica Neue"/>
              <a:buNone/>
            </a:pPr>
            <a:r>
              <a:rPr b="0" i="0" lang="en-US" sz="4500" u="none" cap="none" strike="noStrike">
                <a:solidFill>
                  <a:srgbClr val="FFFFFF"/>
                </a:solidFill>
                <a:latin typeface="Helvetica Neue"/>
                <a:ea typeface="Helvetica Neue"/>
                <a:cs typeface="Helvetica Neue"/>
                <a:sym typeface="Helvetica Neue"/>
              </a:rPr>
              <a:t>TechGrounds company  OKRs</a:t>
            </a:r>
            <a:endParaRPr/>
          </a:p>
        </p:txBody>
      </p:sp>
      <p:sp>
        <p:nvSpPr>
          <p:cNvPr id="259" name="Google Shape;259;p27"/>
          <p:cNvSpPr/>
          <p:nvPr/>
        </p:nvSpPr>
        <p:spPr>
          <a:xfrm>
            <a:off x="5147431" y="5317483"/>
            <a:ext cx="2427520" cy="1434610"/>
          </a:xfrm>
          <a:custGeom>
            <a:rect b="b" l="l" r="r" t="t"/>
            <a:pathLst>
              <a:path extrusionOk="0" h="21600" w="21600">
                <a:moveTo>
                  <a:pt x="10800" y="0"/>
                </a:moveTo>
                <a:lnTo>
                  <a:pt x="21600" y="21600"/>
                </a:lnTo>
                <a:lnTo>
                  <a:pt x="0" y="21600"/>
                </a:lnTo>
                <a:close/>
              </a:path>
            </a:pathLst>
          </a:custGeom>
          <a:solidFill>
            <a:srgbClr val="D5D5D5"/>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200"/>
              <a:buFont typeface="Helvetica Neue"/>
              <a:buNone/>
            </a:pPr>
            <a:r>
              <a:t/>
            </a:r>
            <a:endParaRPr b="0" i="0" sz="2200" u="none" cap="none" strike="noStrike">
              <a:solidFill>
                <a:srgbClr val="FFFFFF"/>
              </a:solidFill>
              <a:latin typeface="Helvetica Neue"/>
              <a:ea typeface="Helvetica Neue"/>
              <a:cs typeface="Helvetica Neue"/>
              <a:sym typeface="Helvetica Neue"/>
            </a:endParaRPr>
          </a:p>
        </p:txBody>
      </p:sp>
      <p:sp>
        <p:nvSpPr>
          <p:cNvPr id="260" name="Google Shape;260;p27"/>
          <p:cNvSpPr/>
          <p:nvPr/>
        </p:nvSpPr>
        <p:spPr>
          <a:xfrm>
            <a:off x="6096792" y="3426016"/>
            <a:ext cx="528798" cy="403905"/>
          </a:xfrm>
          <a:custGeom>
            <a:rect b="b" l="l" r="r" t="t"/>
            <a:pathLst>
              <a:path extrusionOk="0" h="21600" w="21600">
                <a:moveTo>
                  <a:pt x="10800" y="0"/>
                </a:moveTo>
                <a:lnTo>
                  <a:pt x="21600" y="21600"/>
                </a:lnTo>
                <a:lnTo>
                  <a:pt x="0" y="21600"/>
                </a:lnTo>
                <a:close/>
              </a:path>
            </a:pathLst>
          </a:custGeom>
          <a:solidFill>
            <a:srgbClr val="D5D5D5"/>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200"/>
              <a:buFont typeface="Helvetica Neue"/>
              <a:buNone/>
            </a:pPr>
            <a:r>
              <a:t/>
            </a:r>
            <a:endParaRPr b="0" i="0" sz="2200" u="none" cap="none" strike="noStrike">
              <a:solidFill>
                <a:srgbClr val="FFFFFF"/>
              </a:solidFill>
              <a:latin typeface="Helvetica Neue"/>
              <a:ea typeface="Helvetica Neue"/>
              <a:cs typeface="Helvetica Neue"/>
              <a:sym typeface="Helvetica Neue"/>
            </a:endParaRPr>
          </a:p>
        </p:txBody>
      </p:sp>
      <p:cxnSp>
        <p:nvCxnSpPr>
          <p:cNvPr id="261" name="Google Shape;261;p27"/>
          <p:cNvCxnSpPr/>
          <p:nvPr/>
        </p:nvCxnSpPr>
        <p:spPr>
          <a:xfrm flipH="1" rot="10800000">
            <a:off x="9214212" y="7726867"/>
            <a:ext cx="1" cy="601954"/>
          </a:xfrm>
          <a:prstGeom prst="straightConnector1">
            <a:avLst/>
          </a:prstGeom>
          <a:noFill/>
          <a:ln cap="flat" cmpd="sng" w="50800">
            <a:solidFill>
              <a:srgbClr val="000000"/>
            </a:solidFill>
            <a:prstDash val="solid"/>
            <a:miter lim="400000"/>
            <a:headEnd len="sm" w="sm" type="none"/>
            <a:tailEnd len="med" w="med" type="triangle"/>
          </a:ln>
        </p:spPr>
      </p:cxnSp>
      <p:sp>
        <p:nvSpPr>
          <p:cNvPr id="262" name="Google Shape;262;p27"/>
          <p:cNvSpPr txBox="1"/>
          <p:nvPr/>
        </p:nvSpPr>
        <p:spPr>
          <a:xfrm>
            <a:off x="8865628" y="8409991"/>
            <a:ext cx="2366350" cy="364320"/>
          </a:xfrm>
          <a:prstGeom prst="rect">
            <a:avLst/>
          </a:prstGeom>
          <a:noFill/>
          <a:ln>
            <a:noFill/>
          </a:ln>
        </p:spPr>
        <p:txBody>
          <a:bodyPr anchorCtr="0" anchor="ctr" bIns="27075" lIns="27075" spcFirstLastPara="1" rIns="27075" wrap="square" tIns="27075">
            <a:noAutofit/>
          </a:bodyPr>
          <a:lstStyle/>
          <a:p>
            <a:pPr indent="0" lvl="0" marL="0" marR="0" rtl="0" algn="ctr">
              <a:lnSpc>
                <a:spcPct val="100000"/>
              </a:lnSpc>
              <a:spcBef>
                <a:spcPts val="0"/>
              </a:spcBef>
              <a:spcAft>
                <a:spcPts val="0"/>
              </a:spcAft>
              <a:buClr>
                <a:srgbClr val="000000"/>
              </a:buClr>
              <a:buSzPts val="2000"/>
              <a:buFont typeface="Helvetica Neue"/>
              <a:buNone/>
            </a:pPr>
            <a:r>
              <a:rPr b="1" i="0" lang="en-US" sz="2000" u="none" cap="none" strike="noStrike">
                <a:solidFill>
                  <a:srgbClr val="000000"/>
                </a:solidFill>
                <a:latin typeface="Helvetica Neue"/>
                <a:ea typeface="Helvetica Neue"/>
                <a:cs typeface="Helvetica Neue"/>
                <a:sym typeface="Helvetica Neue"/>
              </a:rPr>
              <a:t>Your responsibility </a:t>
            </a:r>
            <a:endParaRPr/>
          </a:p>
        </p:txBody>
      </p:sp>
      <p:cxnSp>
        <p:nvCxnSpPr>
          <p:cNvPr id="263" name="Google Shape;263;p27"/>
          <p:cNvCxnSpPr/>
          <p:nvPr/>
        </p:nvCxnSpPr>
        <p:spPr>
          <a:xfrm flipH="1" rot="10800000">
            <a:off x="7000678" y="5494596"/>
            <a:ext cx="1" cy="2398100"/>
          </a:xfrm>
          <a:prstGeom prst="straightConnector1">
            <a:avLst/>
          </a:prstGeom>
          <a:noFill/>
          <a:ln cap="flat" cmpd="sng" w="50800">
            <a:solidFill>
              <a:srgbClr val="000000"/>
            </a:solidFill>
            <a:prstDash val="solid"/>
            <a:miter lim="400000"/>
            <a:headEnd len="sm" w="sm" type="none"/>
            <a:tailEnd len="med" w="med" type="triangle"/>
          </a:ln>
        </p:spPr>
      </p:cxnSp>
      <p:sp>
        <p:nvSpPr>
          <p:cNvPr id="264" name="Google Shape;264;p27"/>
          <p:cNvSpPr txBox="1"/>
          <p:nvPr/>
        </p:nvSpPr>
        <p:spPr>
          <a:xfrm>
            <a:off x="6306233" y="7945159"/>
            <a:ext cx="2366350" cy="364320"/>
          </a:xfrm>
          <a:prstGeom prst="rect">
            <a:avLst/>
          </a:prstGeom>
          <a:noFill/>
          <a:ln>
            <a:noFill/>
          </a:ln>
        </p:spPr>
        <p:txBody>
          <a:bodyPr anchorCtr="0" anchor="ctr" bIns="27075" lIns="27075" spcFirstLastPara="1" rIns="27075" wrap="square" tIns="27075">
            <a:noAutofit/>
          </a:bodyPr>
          <a:lstStyle/>
          <a:p>
            <a:pPr indent="0" lvl="0" marL="0" marR="0" rtl="0" algn="ctr">
              <a:lnSpc>
                <a:spcPct val="100000"/>
              </a:lnSpc>
              <a:spcBef>
                <a:spcPts val="0"/>
              </a:spcBef>
              <a:spcAft>
                <a:spcPts val="0"/>
              </a:spcAft>
              <a:buClr>
                <a:srgbClr val="000000"/>
              </a:buClr>
              <a:buSzPts val="2000"/>
              <a:buFont typeface="Helvetica Neue"/>
              <a:buNone/>
            </a:pPr>
            <a:r>
              <a:rPr b="1" i="0" lang="en-US" sz="2000" u="none" cap="none" strike="noStrike">
                <a:solidFill>
                  <a:srgbClr val="000000"/>
                </a:solidFill>
                <a:latin typeface="Helvetica Neue"/>
                <a:ea typeface="Helvetica Neue"/>
                <a:cs typeface="Helvetica Neue"/>
                <a:sym typeface="Helvetica Neue"/>
              </a:rPr>
              <a:t>Your responsibility </a:t>
            </a:r>
            <a:endParaRPr/>
          </a:p>
        </p:txBody>
      </p:sp>
      <p:sp>
        <p:nvSpPr>
          <p:cNvPr id="265" name="Google Shape;265;p27"/>
          <p:cNvSpPr txBox="1"/>
          <p:nvPr/>
        </p:nvSpPr>
        <p:spPr>
          <a:xfrm>
            <a:off x="223514" y="9338333"/>
            <a:ext cx="1662237" cy="320888"/>
          </a:xfrm>
          <a:prstGeom prst="rect">
            <a:avLst/>
          </a:prstGeom>
          <a:noFill/>
          <a:ln>
            <a:noFill/>
          </a:ln>
        </p:spPr>
        <p:txBody>
          <a:bodyPr anchorCtr="0" anchor="ctr" bIns="27075" lIns="27075" spcFirstLastPara="1" rIns="27075" wrap="square" tIns="27075">
            <a:noAutofit/>
          </a:bodyPr>
          <a:lstStyle/>
          <a:p>
            <a:pPr indent="0" lvl="0" marL="0" marR="0" rtl="0" algn="l">
              <a:lnSpc>
                <a:spcPct val="100000"/>
              </a:lnSpc>
              <a:spcBef>
                <a:spcPts val="0"/>
              </a:spcBef>
              <a:spcAft>
                <a:spcPts val="0"/>
              </a:spcAft>
              <a:buClr>
                <a:srgbClr val="000000"/>
              </a:buClr>
              <a:buSzPts val="1500"/>
              <a:buFont typeface="Paytone One"/>
              <a:buNone/>
            </a:pPr>
            <a:r>
              <a:rPr b="0" i="0" lang="en-US" sz="1500" u="none" cap="none" strike="noStrike">
                <a:solidFill>
                  <a:srgbClr val="000000"/>
                </a:solidFill>
                <a:latin typeface="Paytone One"/>
                <a:ea typeface="Paytone One"/>
                <a:cs typeface="Paytone One"/>
                <a:sym typeface="Paytone One"/>
              </a:rPr>
              <a:t>Mastering OKRs</a:t>
            </a:r>
            <a:r>
              <a:rPr b="0" i="0" lang="en-US" sz="1500" u="none" cap="none" strike="noStrike">
                <a:solidFill>
                  <a:srgbClr val="000000"/>
                </a:solidFill>
                <a:latin typeface="Roboto"/>
                <a:ea typeface="Roboto"/>
                <a:cs typeface="Roboto"/>
                <a:sym typeface="Roboto"/>
              </a:rPr>
              <a:t> </a:t>
            </a:r>
            <a:endParaRPr/>
          </a:p>
        </p:txBody>
      </p:sp>
      <p:sp>
        <p:nvSpPr>
          <p:cNvPr id="266" name="Google Shape;266;p27"/>
          <p:cNvSpPr txBox="1"/>
          <p:nvPr/>
        </p:nvSpPr>
        <p:spPr>
          <a:xfrm>
            <a:off x="8310345" y="3487332"/>
            <a:ext cx="4511583" cy="2390988"/>
          </a:xfrm>
          <a:prstGeom prst="rect">
            <a:avLst/>
          </a:prstGeom>
          <a:noFill/>
          <a:ln>
            <a:noFill/>
          </a:ln>
        </p:spPr>
        <p:txBody>
          <a:bodyPr anchorCtr="0" anchor="ctr" bIns="27075" lIns="27075" spcFirstLastPara="1" rIns="27075" wrap="square" tIns="27075">
            <a:noAutofit/>
          </a:bodyPr>
          <a:lstStyle/>
          <a:p>
            <a:pPr indent="0" lvl="0" marL="0" marR="0" rtl="0" algn="l">
              <a:lnSpc>
                <a:spcPct val="100000"/>
              </a:lnSpc>
              <a:spcBef>
                <a:spcPts val="0"/>
              </a:spcBef>
              <a:spcAft>
                <a:spcPts val="0"/>
              </a:spcAft>
              <a:buClr>
                <a:srgbClr val="000000"/>
              </a:buClr>
              <a:buSzPts val="1900"/>
              <a:buFont typeface="Roboto"/>
              <a:buNone/>
            </a:pPr>
            <a:r>
              <a:rPr b="0" i="0" lang="en-US" sz="1900" u="none" cap="none" strike="noStrike">
                <a:solidFill>
                  <a:srgbClr val="000000"/>
                </a:solidFill>
                <a:latin typeface="Roboto"/>
                <a:ea typeface="Roboto"/>
                <a:cs typeface="Roboto"/>
                <a:sym typeface="Roboto"/>
              </a:rPr>
              <a:t>OKRs </a:t>
            </a:r>
            <a:endParaRPr/>
          </a:p>
          <a:p>
            <a:pPr indent="0" lvl="0" marL="0" marR="0" rtl="0" algn="l">
              <a:lnSpc>
                <a:spcPct val="100000"/>
              </a:lnSpc>
              <a:spcBef>
                <a:spcPts val="0"/>
              </a:spcBef>
              <a:spcAft>
                <a:spcPts val="0"/>
              </a:spcAft>
              <a:buClr>
                <a:srgbClr val="000000"/>
              </a:buClr>
              <a:buSzPts val="1900"/>
              <a:buFont typeface="Roboto"/>
              <a:buNone/>
            </a:pPr>
            <a:r>
              <a:rPr b="0" i="0" lang="en-US" sz="1900" u="none" cap="none" strike="noStrike">
                <a:solidFill>
                  <a:srgbClr val="000000"/>
                </a:solidFill>
                <a:latin typeface="Roboto"/>
                <a:ea typeface="Roboto"/>
                <a:cs typeface="Roboto"/>
                <a:sym typeface="Roboto"/>
              </a:rPr>
              <a:t>1/ Creating a Peer &amp; Self-directed Learning group/(team) </a:t>
            </a:r>
            <a:endParaRPr/>
          </a:p>
          <a:p>
            <a:pPr indent="0" lvl="0" marL="0" marR="0" rtl="0" algn="l">
              <a:lnSpc>
                <a:spcPct val="100000"/>
              </a:lnSpc>
              <a:spcBef>
                <a:spcPts val="0"/>
              </a:spcBef>
              <a:spcAft>
                <a:spcPts val="0"/>
              </a:spcAft>
              <a:buClr>
                <a:srgbClr val="000000"/>
              </a:buClr>
              <a:buSzPts val="1900"/>
              <a:buFont typeface="Roboto"/>
              <a:buNone/>
            </a:pPr>
            <a:r>
              <a:rPr b="0" i="0" lang="en-US" sz="1900" u="none" cap="none" strike="noStrike">
                <a:solidFill>
                  <a:srgbClr val="000000"/>
                </a:solidFill>
                <a:latin typeface="Roboto"/>
                <a:ea typeface="Roboto"/>
                <a:cs typeface="Roboto"/>
                <a:sym typeface="Roboto"/>
              </a:rPr>
              <a:t>2/ 90+% certificates score</a:t>
            </a:r>
            <a:endParaRPr/>
          </a:p>
          <a:p>
            <a:pPr indent="0" lvl="0" marL="0" marR="0" rtl="0" algn="l">
              <a:lnSpc>
                <a:spcPct val="100000"/>
              </a:lnSpc>
              <a:spcBef>
                <a:spcPts val="0"/>
              </a:spcBef>
              <a:spcAft>
                <a:spcPts val="0"/>
              </a:spcAft>
              <a:buClr>
                <a:srgbClr val="000000"/>
              </a:buClr>
              <a:buSzPts val="1900"/>
              <a:buFont typeface="Roboto"/>
              <a:buNone/>
            </a:pPr>
            <a:r>
              <a:rPr b="0" i="0" lang="en-US" sz="1900" u="none" cap="none" strike="noStrike">
                <a:solidFill>
                  <a:srgbClr val="000000"/>
                </a:solidFill>
                <a:latin typeface="Roboto"/>
                <a:ea typeface="Roboto"/>
                <a:cs typeface="Roboto"/>
                <a:sym typeface="Roboto"/>
              </a:rPr>
              <a:t>3/ 100% of learners are Employable </a:t>
            </a:r>
            <a:endParaRPr/>
          </a:p>
          <a:p>
            <a:pPr indent="0" lvl="0" marL="0" marR="0" rtl="0" algn="l">
              <a:lnSpc>
                <a:spcPct val="100000"/>
              </a:lnSpc>
              <a:spcBef>
                <a:spcPts val="0"/>
              </a:spcBef>
              <a:spcAft>
                <a:spcPts val="0"/>
              </a:spcAft>
              <a:buClr>
                <a:srgbClr val="000000"/>
              </a:buClr>
              <a:buSzPts val="1900"/>
              <a:buFont typeface="Roboto"/>
              <a:buNone/>
            </a:pPr>
            <a:r>
              <a:rPr b="0" i="0" lang="en-US" sz="1900" u="none" cap="none" strike="noStrike">
                <a:solidFill>
                  <a:srgbClr val="000000"/>
                </a:solidFill>
                <a:latin typeface="Roboto"/>
                <a:ea typeface="Roboto"/>
                <a:cs typeface="Roboto"/>
                <a:sym typeface="Roboto"/>
              </a:rPr>
              <a:t>4/ Have people up-skilling themselves via L2L</a:t>
            </a:r>
            <a:endParaRPr/>
          </a:p>
          <a:p>
            <a:pPr indent="0" lvl="0" marL="0" marR="0" rtl="0" algn="l">
              <a:lnSpc>
                <a:spcPct val="100000"/>
              </a:lnSpc>
              <a:spcBef>
                <a:spcPts val="0"/>
              </a:spcBef>
              <a:spcAft>
                <a:spcPts val="0"/>
              </a:spcAft>
              <a:buClr>
                <a:schemeClr val="accent1"/>
              </a:buClr>
              <a:buSzPts val="1900"/>
              <a:buFont typeface="Roboto"/>
              <a:buNone/>
            </a:pPr>
            <a:r>
              <a:rPr b="0" i="0" lang="en-US" sz="1900" u="none" cap="none" strike="noStrike">
                <a:solidFill>
                  <a:schemeClr val="accent1"/>
                </a:solidFill>
                <a:latin typeface="Roboto"/>
                <a:ea typeface="Roboto"/>
                <a:cs typeface="Roboto"/>
                <a:sym typeface="Roboto"/>
              </a:rPr>
              <a:t>5/ Cohort specific OKR, by the students </a:t>
            </a:r>
            <a:endParaRPr/>
          </a:p>
        </p:txBody>
      </p:sp>
      <p:cxnSp>
        <p:nvCxnSpPr>
          <p:cNvPr id="267" name="Google Shape;267;p27"/>
          <p:cNvCxnSpPr/>
          <p:nvPr/>
        </p:nvCxnSpPr>
        <p:spPr>
          <a:xfrm flipH="1" rot="10800000">
            <a:off x="11746356" y="5976340"/>
            <a:ext cx="1" cy="2390988"/>
          </a:xfrm>
          <a:prstGeom prst="straightConnector1">
            <a:avLst/>
          </a:prstGeom>
          <a:noFill/>
          <a:ln cap="flat" cmpd="sng" w="50800">
            <a:solidFill>
              <a:srgbClr val="000000"/>
            </a:solidFill>
            <a:prstDash val="solid"/>
            <a:miter lim="400000"/>
            <a:headEnd len="sm" w="sm"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8"/>
          <p:cNvSpPr txBox="1"/>
          <p:nvPr>
            <p:ph type="title"/>
          </p:nvPr>
        </p:nvSpPr>
        <p:spPr>
          <a:xfrm>
            <a:off x="592621" y="285754"/>
            <a:ext cx="11100600" cy="2173800"/>
          </a:xfrm>
          <a:prstGeom prst="rect">
            <a:avLst/>
          </a:prstGeom>
          <a:noFill/>
          <a:ln>
            <a:noFill/>
          </a:ln>
        </p:spPr>
        <p:txBody>
          <a:bodyPr anchorCtr="0" anchor="t" bIns="50800" lIns="50800" spcFirstLastPara="1" rIns="50800" wrap="square" tIns="50800">
            <a:noAutofit/>
          </a:bodyPr>
          <a:lstStyle/>
          <a:p>
            <a:pPr indent="0" lvl="0" marL="0" rtl="0" algn="l">
              <a:lnSpc>
                <a:spcPct val="100000"/>
              </a:lnSpc>
              <a:spcBef>
                <a:spcPts val="0"/>
              </a:spcBef>
              <a:spcAft>
                <a:spcPts val="0"/>
              </a:spcAft>
              <a:buClr>
                <a:srgbClr val="5ECE87"/>
              </a:buClr>
              <a:buSzPts val="5762"/>
              <a:buFont typeface="Paytone One"/>
              <a:buNone/>
            </a:pPr>
            <a:r>
              <a:rPr lang="en-US" sz="5762">
                <a:solidFill>
                  <a:srgbClr val="5ECE87"/>
                </a:solidFill>
                <a:latin typeface="Paytone One"/>
                <a:ea typeface="Paytone One"/>
                <a:cs typeface="Paytone One"/>
                <a:sym typeface="Paytone One"/>
              </a:rPr>
              <a:t>How all our OKRs are </a:t>
            </a:r>
            <a:r>
              <a:rPr lang="en-US">
                <a:solidFill>
                  <a:srgbClr val="000000"/>
                </a:solidFill>
              </a:rPr>
              <a:t>interrelated</a:t>
            </a:r>
            <a:r>
              <a:rPr lang="en-US" sz="5762">
                <a:solidFill>
                  <a:srgbClr val="5ECE87"/>
                </a:solidFill>
                <a:latin typeface="Paytone One"/>
                <a:ea typeface="Paytone One"/>
                <a:cs typeface="Paytone One"/>
                <a:sym typeface="Paytone One"/>
              </a:rPr>
              <a:t> </a:t>
            </a:r>
            <a:endParaRPr/>
          </a:p>
        </p:txBody>
      </p:sp>
      <p:cxnSp>
        <p:nvCxnSpPr>
          <p:cNvPr id="273" name="Google Shape;273;p28"/>
          <p:cNvCxnSpPr/>
          <p:nvPr/>
        </p:nvCxnSpPr>
        <p:spPr>
          <a:xfrm rot="10800000">
            <a:off x="6475620" y="11121884"/>
            <a:ext cx="0" cy="2601300"/>
          </a:xfrm>
          <a:prstGeom prst="straightConnector1">
            <a:avLst/>
          </a:prstGeom>
          <a:noFill/>
          <a:ln cap="flat" cmpd="sng" w="25400">
            <a:solidFill>
              <a:srgbClr val="000000"/>
            </a:solidFill>
            <a:prstDash val="solid"/>
            <a:miter lim="400000"/>
            <a:headEnd len="sm" w="sm" type="none"/>
            <a:tailEnd len="sm" w="sm" type="none"/>
          </a:ln>
        </p:spPr>
      </p:cxnSp>
      <p:cxnSp>
        <p:nvCxnSpPr>
          <p:cNvPr id="274" name="Google Shape;274;p28"/>
          <p:cNvCxnSpPr/>
          <p:nvPr/>
        </p:nvCxnSpPr>
        <p:spPr>
          <a:xfrm>
            <a:off x="4409502" y="13807691"/>
            <a:ext cx="4185900" cy="0"/>
          </a:xfrm>
          <a:prstGeom prst="straightConnector1">
            <a:avLst/>
          </a:prstGeom>
          <a:noFill/>
          <a:ln cap="flat" cmpd="sng" w="25400">
            <a:solidFill>
              <a:srgbClr val="000000"/>
            </a:solidFill>
            <a:prstDash val="solid"/>
            <a:miter lim="400000"/>
            <a:headEnd len="sm" w="sm" type="none"/>
            <a:tailEnd len="sm" w="sm" type="none"/>
          </a:ln>
        </p:spPr>
      </p:cxnSp>
      <p:pic>
        <p:nvPicPr>
          <p:cNvPr descr="logo-Kapitaal.png" id="275" name="Google Shape;275;p28"/>
          <p:cNvPicPr preferRelativeResize="0"/>
          <p:nvPr/>
        </p:nvPicPr>
        <p:blipFill rotWithShape="1">
          <a:blip r:embed="rId3">
            <a:alphaModFix/>
          </a:blip>
          <a:srcRect b="0" l="0" r="0" t="0"/>
          <a:stretch/>
        </p:blipFill>
        <p:spPr>
          <a:xfrm>
            <a:off x="11303461" y="9296824"/>
            <a:ext cx="1544570" cy="403905"/>
          </a:xfrm>
          <a:prstGeom prst="rect">
            <a:avLst/>
          </a:prstGeom>
          <a:noFill/>
          <a:ln>
            <a:noFill/>
          </a:ln>
        </p:spPr>
      </p:pic>
      <p:sp>
        <p:nvSpPr>
          <p:cNvPr id="276" name="Google Shape;276;p28"/>
          <p:cNvSpPr txBox="1"/>
          <p:nvPr/>
        </p:nvSpPr>
        <p:spPr>
          <a:xfrm>
            <a:off x="4468391" y="3866625"/>
            <a:ext cx="3684900" cy="1434600"/>
          </a:xfrm>
          <a:prstGeom prst="rect">
            <a:avLst/>
          </a:prstGeom>
          <a:solidFill>
            <a:srgbClr val="5ECE87"/>
          </a:solidFill>
          <a:ln>
            <a:noFill/>
          </a:ln>
        </p:spPr>
        <p:txBody>
          <a:bodyPr anchorCtr="0" anchor="t" bIns="27075" lIns="27075" spcFirstLastPara="1" rIns="27075" wrap="square" tIns="27075">
            <a:noAutofit/>
          </a:bodyPr>
          <a:lstStyle/>
          <a:p>
            <a:pPr indent="0" lvl="0" marL="0" marR="0" rtl="0" algn="ctr">
              <a:lnSpc>
                <a:spcPct val="100000"/>
              </a:lnSpc>
              <a:spcBef>
                <a:spcPts val="0"/>
              </a:spcBef>
              <a:spcAft>
                <a:spcPts val="0"/>
              </a:spcAft>
              <a:buClr>
                <a:srgbClr val="FFFFFF"/>
              </a:buClr>
              <a:buSzPts val="4500"/>
              <a:buFont typeface="Helvetica Neue"/>
              <a:buNone/>
            </a:pPr>
            <a:r>
              <a:rPr b="0" i="0" lang="en-US" sz="4500" u="none" cap="none" strike="noStrike">
                <a:solidFill>
                  <a:srgbClr val="FFFFFF"/>
                </a:solidFill>
                <a:latin typeface="Helvetica Neue"/>
                <a:ea typeface="Helvetica Neue"/>
                <a:cs typeface="Helvetica Neue"/>
                <a:sym typeface="Helvetica Neue"/>
              </a:rPr>
              <a:t>Classroom OKRs</a:t>
            </a:r>
            <a:endParaRPr/>
          </a:p>
        </p:txBody>
      </p:sp>
      <p:sp>
        <p:nvSpPr>
          <p:cNvPr id="277" name="Google Shape;277;p28"/>
          <p:cNvSpPr txBox="1"/>
          <p:nvPr/>
        </p:nvSpPr>
        <p:spPr>
          <a:xfrm>
            <a:off x="1414242" y="5976340"/>
            <a:ext cx="3684900" cy="1434600"/>
          </a:xfrm>
          <a:prstGeom prst="rect">
            <a:avLst/>
          </a:prstGeom>
          <a:solidFill>
            <a:srgbClr val="5ECE87"/>
          </a:solidFill>
          <a:ln>
            <a:noFill/>
          </a:ln>
        </p:spPr>
        <p:txBody>
          <a:bodyPr anchorCtr="0" anchor="t" bIns="27075" lIns="27075" spcFirstLastPara="1" rIns="27075" wrap="square" tIns="27075">
            <a:noAutofit/>
          </a:bodyPr>
          <a:lstStyle/>
          <a:p>
            <a:pPr indent="0" lvl="0" marL="0" marR="0" rtl="0" algn="ctr">
              <a:lnSpc>
                <a:spcPct val="100000"/>
              </a:lnSpc>
              <a:spcBef>
                <a:spcPts val="0"/>
              </a:spcBef>
              <a:spcAft>
                <a:spcPts val="0"/>
              </a:spcAft>
              <a:buClr>
                <a:srgbClr val="FFFFFF"/>
              </a:buClr>
              <a:buSzPts val="4500"/>
              <a:buFont typeface="Helvetica Neue"/>
              <a:buNone/>
            </a:pPr>
            <a:r>
              <a:rPr b="0" i="0" lang="en-US" sz="4500" u="none" cap="none" strike="noStrike">
                <a:solidFill>
                  <a:srgbClr val="FFFFFF"/>
                </a:solidFill>
                <a:latin typeface="Helvetica Neue"/>
                <a:ea typeface="Helvetica Neue"/>
                <a:cs typeface="Helvetica Neue"/>
                <a:sym typeface="Helvetica Neue"/>
              </a:rPr>
              <a:t>Learning Coach OKRs</a:t>
            </a:r>
            <a:endParaRPr/>
          </a:p>
        </p:txBody>
      </p:sp>
      <p:sp>
        <p:nvSpPr>
          <p:cNvPr id="278" name="Google Shape;278;p28"/>
          <p:cNvSpPr txBox="1"/>
          <p:nvPr/>
        </p:nvSpPr>
        <p:spPr>
          <a:xfrm>
            <a:off x="7623335" y="5976340"/>
            <a:ext cx="3684900" cy="1434600"/>
          </a:xfrm>
          <a:prstGeom prst="rect">
            <a:avLst/>
          </a:prstGeom>
          <a:solidFill>
            <a:srgbClr val="5ECE87"/>
          </a:solidFill>
          <a:ln>
            <a:noFill/>
          </a:ln>
        </p:spPr>
        <p:txBody>
          <a:bodyPr anchorCtr="0" anchor="t" bIns="27075" lIns="27075" spcFirstLastPara="1" rIns="27075" wrap="square" tIns="27075">
            <a:noAutofit/>
          </a:bodyPr>
          <a:lstStyle/>
          <a:p>
            <a:pPr indent="0" lvl="0" marL="0" marR="0" rtl="0" algn="ctr">
              <a:lnSpc>
                <a:spcPct val="100000"/>
              </a:lnSpc>
              <a:spcBef>
                <a:spcPts val="0"/>
              </a:spcBef>
              <a:spcAft>
                <a:spcPts val="0"/>
              </a:spcAft>
              <a:buClr>
                <a:srgbClr val="FFFFFF"/>
              </a:buClr>
              <a:buSzPts val="4500"/>
              <a:buFont typeface="Helvetica Neue"/>
              <a:buNone/>
            </a:pPr>
            <a:r>
              <a:rPr b="0" i="0" lang="en-US" sz="4500" u="none" cap="none" strike="noStrike">
                <a:solidFill>
                  <a:srgbClr val="FFFFFF"/>
                </a:solidFill>
                <a:latin typeface="Helvetica Neue"/>
                <a:ea typeface="Helvetica Neue"/>
                <a:cs typeface="Helvetica Neue"/>
                <a:sym typeface="Helvetica Neue"/>
              </a:rPr>
              <a:t>Student OKRs</a:t>
            </a:r>
            <a:endParaRPr/>
          </a:p>
        </p:txBody>
      </p:sp>
      <p:sp>
        <p:nvSpPr>
          <p:cNvPr id="279" name="Google Shape;279;p28"/>
          <p:cNvSpPr txBox="1"/>
          <p:nvPr/>
        </p:nvSpPr>
        <p:spPr>
          <a:xfrm>
            <a:off x="1701658" y="2653202"/>
            <a:ext cx="9218400" cy="736200"/>
          </a:xfrm>
          <a:prstGeom prst="rect">
            <a:avLst/>
          </a:prstGeom>
          <a:solidFill>
            <a:srgbClr val="5ECE87"/>
          </a:solidFill>
          <a:ln>
            <a:noFill/>
          </a:ln>
        </p:spPr>
        <p:txBody>
          <a:bodyPr anchorCtr="0" anchor="t" bIns="27075" lIns="27075" spcFirstLastPara="1" rIns="27075" wrap="square" tIns="27075">
            <a:noAutofit/>
          </a:bodyPr>
          <a:lstStyle/>
          <a:p>
            <a:pPr indent="0" lvl="0" marL="0" marR="0" rtl="0" algn="ctr">
              <a:lnSpc>
                <a:spcPct val="100000"/>
              </a:lnSpc>
              <a:spcBef>
                <a:spcPts val="0"/>
              </a:spcBef>
              <a:spcAft>
                <a:spcPts val="0"/>
              </a:spcAft>
              <a:buClr>
                <a:srgbClr val="FFFFFF"/>
              </a:buClr>
              <a:buSzPts val="4500"/>
              <a:buFont typeface="Helvetica Neue"/>
              <a:buNone/>
            </a:pPr>
            <a:r>
              <a:rPr b="0" i="0" lang="en-US" sz="4500" u="none" cap="none" strike="noStrike">
                <a:solidFill>
                  <a:srgbClr val="FFFFFF"/>
                </a:solidFill>
                <a:latin typeface="Helvetica Neue"/>
                <a:ea typeface="Helvetica Neue"/>
                <a:cs typeface="Helvetica Neue"/>
                <a:sym typeface="Helvetica Neue"/>
              </a:rPr>
              <a:t>TechGrounds company  OKRs</a:t>
            </a:r>
            <a:endParaRPr/>
          </a:p>
        </p:txBody>
      </p:sp>
      <p:sp>
        <p:nvSpPr>
          <p:cNvPr id="280" name="Google Shape;280;p28"/>
          <p:cNvSpPr/>
          <p:nvPr/>
        </p:nvSpPr>
        <p:spPr>
          <a:xfrm>
            <a:off x="5147431" y="5317483"/>
            <a:ext cx="2427516" cy="1434618"/>
          </a:xfrm>
          <a:custGeom>
            <a:rect b="b" l="l" r="r" t="t"/>
            <a:pathLst>
              <a:path extrusionOk="0" h="21600" w="21600">
                <a:moveTo>
                  <a:pt x="10800" y="0"/>
                </a:moveTo>
                <a:lnTo>
                  <a:pt x="21600" y="21600"/>
                </a:lnTo>
                <a:lnTo>
                  <a:pt x="0" y="21600"/>
                </a:lnTo>
                <a:close/>
              </a:path>
            </a:pathLst>
          </a:custGeom>
          <a:solidFill>
            <a:srgbClr val="D5D5D5"/>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200"/>
              <a:buFont typeface="Helvetica Neue"/>
              <a:buNone/>
            </a:pPr>
            <a:r>
              <a:t/>
            </a:r>
            <a:endParaRPr b="0" i="0" sz="2200" u="none" cap="none" strike="noStrike">
              <a:solidFill>
                <a:srgbClr val="FFFFFF"/>
              </a:solidFill>
              <a:latin typeface="Helvetica Neue"/>
              <a:ea typeface="Helvetica Neue"/>
              <a:cs typeface="Helvetica Neue"/>
              <a:sym typeface="Helvetica Neue"/>
            </a:endParaRPr>
          </a:p>
        </p:txBody>
      </p:sp>
      <p:sp>
        <p:nvSpPr>
          <p:cNvPr id="281" name="Google Shape;281;p28"/>
          <p:cNvSpPr/>
          <p:nvPr/>
        </p:nvSpPr>
        <p:spPr>
          <a:xfrm>
            <a:off x="6096792" y="3426016"/>
            <a:ext cx="528822" cy="403920"/>
          </a:xfrm>
          <a:custGeom>
            <a:rect b="b" l="l" r="r" t="t"/>
            <a:pathLst>
              <a:path extrusionOk="0" h="21600" w="21600">
                <a:moveTo>
                  <a:pt x="10800" y="0"/>
                </a:moveTo>
                <a:lnTo>
                  <a:pt x="21600" y="21600"/>
                </a:lnTo>
                <a:lnTo>
                  <a:pt x="0" y="21600"/>
                </a:lnTo>
                <a:close/>
              </a:path>
            </a:pathLst>
          </a:custGeom>
          <a:solidFill>
            <a:srgbClr val="D5D5D5"/>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200"/>
              <a:buFont typeface="Helvetica Neue"/>
              <a:buNone/>
            </a:pPr>
            <a:r>
              <a:t/>
            </a:r>
            <a:endParaRPr b="0" i="0" sz="2200" u="none" cap="none" strike="noStrike">
              <a:solidFill>
                <a:srgbClr val="FFFFFF"/>
              </a:solidFill>
              <a:latin typeface="Helvetica Neue"/>
              <a:ea typeface="Helvetica Neue"/>
              <a:cs typeface="Helvetica Neue"/>
              <a:sym typeface="Helvetica Neue"/>
            </a:endParaRPr>
          </a:p>
        </p:txBody>
      </p:sp>
      <p:cxnSp>
        <p:nvCxnSpPr>
          <p:cNvPr id="282" name="Google Shape;282;p28"/>
          <p:cNvCxnSpPr/>
          <p:nvPr/>
        </p:nvCxnSpPr>
        <p:spPr>
          <a:xfrm rot="10800000">
            <a:off x="9214212" y="7726721"/>
            <a:ext cx="0" cy="602100"/>
          </a:xfrm>
          <a:prstGeom prst="straightConnector1">
            <a:avLst/>
          </a:prstGeom>
          <a:noFill/>
          <a:ln cap="flat" cmpd="sng" w="50800">
            <a:solidFill>
              <a:srgbClr val="000000"/>
            </a:solidFill>
            <a:prstDash val="solid"/>
            <a:miter lim="400000"/>
            <a:headEnd len="sm" w="sm" type="none"/>
            <a:tailEnd len="med" w="med" type="triangle"/>
          </a:ln>
        </p:spPr>
      </p:cxnSp>
      <p:sp>
        <p:nvSpPr>
          <p:cNvPr id="283" name="Google Shape;283;p28"/>
          <p:cNvSpPr txBox="1"/>
          <p:nvPr/>
        </p:nvSpPr>
        <p:spPr>
          <a:xfrm>
            <a:off x="8865628" y="8409991"/>
            <a:ext cx="2366400" cy="364200"/>
          </a:xfrm>
          <a:prstGeom prst="rect">
            <a:avLst/>
          </a:prstGeom>
          <a:noFill/>
          <a:ln>
            <a:noFill/>
          </a:ln>
        </p:spPr>
        <p:txBody>
          <a:bodyPr anchorCtr="0" anchor="ctr" bIns="27075" lIns="27075" spcFirstLastPara="1" rIns="27075" wrap="square" tIns="27075">
            <a:noAutofit/>
          </a:bodyPr>
          <a:lstStyle/>
          <a:p>
            <a:pPr indent="0" lvl="0" marL="0" marR="0" rtl="0" algn="ctr">
              <a:lnSpc>
                <a:spcPct val="100000"/>
              </a:lnSpc>
              <a:spcBef>
                <a:spcPts val="0"/>
              </a:spcBef>
              <a:spcAft>
                <a:spcPts val="0"/>
              </a:spcAft>
              <a:buClr>
                <a:srgbClr val="000000"/>
              </a:buClr>
              <a:buSzPts val="2000"/>
              <a:buFont typeface="Helvetica Neue"/>
              <a:buNone/>
            </a:pPr>
            <a:r>
              <a:rPr b="1" i="0" lang="en-US" sz="2000" u="none" cap="none" strike="noStrike">
                <a:solidFill>
                  <a:srgbClr val="000000"/>
                </a:solidFill>
                <a:latin typeface="Helvetica Neue"/>
                <a:ea typeface="Helvetica Neue"/>
                <a:cs typeface="Helvetica Neue"/>
                <a:sym typeface="Helvetica Neue"/>
              </a:rPr>
              <a:t>Your responsibility </a:t>
            </a:r>
            <a:endParaRPr/>
          </a:p>
        </p:txBody>
      </p:sp>
      <p:cxnSp>
        <p:nvCxnSpPr>
          <p:cNvPr id="284" name="Google Shape;284;p28"/>
          <p:cNvCxnSpPr/>
          <p:nvPr/>
        </p:nvCxnSpPr>
        <p:spPr>
          <a:xfrm rot="10800000">
            <a:off x="7000678" y="5494496"/>
            <a:ext cx="0" cy="2398200"/>
          </a:xfrm>
          <a:prstGeom prst="straightConnector1">
            <a:avLst/>
          </a:prstGeom>
          <a:noFill/>
          <a:ln cap="flat" cmpd="sng" w="50800">
            <a:solidFill>
              <a:srgbClr val="000000"/>
            </a:solidFill>
            <a:prstDash val="solid"/>
            <a:miter lim="400000"/>
            <a:headEnd len="sm" w="sm" type="none"/>
            <a:tailEnd len="med" w="med" type="triangle"/>
          </a:ln>
        </p:spPr>
      </p:cxnSp>
      <p:sp>
        <p:nvSpPr>
          <p:cNvPr id="285" name="Google Shape;285;p28"/>
          <p:cNvSpPr txBox="1"/>
          <p:nvPr/>
        </p:nvSpPr>
        <p:spPr>
          <a:xfrm>
            <a:off x="6306233" y="7945159"/>
            <a:ext cx="2366400" cy="364200"/>
          </a:xfrm>
          <a:prstGeom prst="rect">
            <a:avLst/>
          </a:prstGeom>
          <a:noFill/>
          <a:ln>
            <a:noFill/>
          </a:ln>
        </p:spPr>
        <p:txBody>
          <a:bodyPr anchorCtr="0" anchor="ctr" bIns="27075" lIns="27075" spcFirstLastPara="1" rIns="27075" wrap="square" tIns="27075">
            <a:noAutofit/>
          </a:bodyPr>
          <a:lstStyle/>
          <a:p>
            <a:pPr indent="0" lvl="0" marL="0" marR="0" rtl="0" algn="ctr">
              <a:lnSpc>
                <a:spcPct val="100000"/>
              </a:lnSpc>
              <a:spcBef>
                <a:spcPts val="0"/>
              </a:spcBef>
              <a:spcAft>
                <a:spcPts val="0"/>
              </a:spcAft>
              <a:buClr>
                <a:srgbClr val="000000"/>
              </a:buClr>
              <a:buSzPts val="2000"/>
              <a:buFont typeface="Helvetica Neue"/>
              <a:buNone/>
            </a:pPr>
            <a:r>
              <a:rPr b="1" i="0" lang="en-US" sz="2000" u="none" cap="none" strike="noStrike">
                <a:solidFill>
                  <a:srgbClr val="000000"/>
                </a:solidFill>
                <a:latin typeface="Helvetica Neue"/>
                <a:ea typeface="Helvetica Neue"/>
                <a:cs typeface="Helvetica Neue"/>
                <a:sym typeface="Helvetica Neue"/>
              </a:rPr>
              <a:t>Your responsibility </a:t>
            </a:r>
            <a:endParaRPr/>
          </a:p>
        </p:txBody>
      </p:sp>
      <p:sp>
        <p:nvSpPr>
          <p:cNvPr id="286" name="Google Shape;286;p28"/>
          <p:cNvSpPr txBox="1"/>
          <p:nvPr/>
        </p:nvSpPr>
        <p:spPr>
          <a:xfrm>
            <a:off x="223514" y="9338333"/>
            <a:ext cx="1662300" cy="321000"/>
          </a:xfrm>
          <a:prstGeom prst="rect">
            <a:avLst/>
          </a:prstGeom>
          <a:noFill/>
          <a:ln>
            <a:noFill/>
          </a:ln>
        </p:spPr>
        <p:txBody>
          <a:bodyPr anchorCtr="0" anchor="ctr" bIns="27075" lIns="27075" spcFirstLastPara="1" rIns="27075" wrap="square" tIns="27075">
            <a:noAutofit/>
          </a:bodyPr>
          <a:lstStyle/>
          <a:p>
            <a:pPr indent="0" lvl="0" marL="0" marR="0" rtl="0" algn="l">
              <a:lnSpc>
                <a:spcPct val="100000"/>
              </a:lnSpc>
              <a:spcBef>
                <a:spcPts val="0"/>
              </a:spcBef>
              <a:spcAft>
                <a:spcPts val="0"/>
              </a:spcAft>
              <a:buClr>
                <a:srgbClr val="000000"/>
              </a:buClr>
              <a:buSzPts val="1500"/>
              <a:buFont typeface="Paytone One"/>
              <a:buNone/>
            </a:pPr>
            <a:r>
              <a:rPr b="0" i="0" lang="en-US" sz="1500" u="none" cap="none" strike="noStrike">
                <a:solidFill>
                  <a:srgbClr val="000000"/>
                </a:solidFill>
                <a:latin typeface="Paytone One"/>
                <a:ea typeface="Paytone One"/>
                <a:cs typeface="Paytone One"/>
                <a:sym typeface="Paytone One"/>
              </a:rPr>
              <a:t>Mastering OKRs</a:t>
            </a:r>
            <a:r>
              <a:rPr b="0" i="0" lang="en-US" sz="1500" u="none" cap="none" strike="noStrike">
                <a:solidFill>
                  <a:srgbClr val="000000"/>
                </a:solidFill>
                <a:latin typeface="Roboto"/>
                <a:ea typeface="Roboto"/>
                <a:cs typeface="Roboto"/>
                <a:sym typeface="Roboto"/>
              </a:rPr>
              <a:t> </a:t>
            </a:r>
            <a:endParaRPr/>
          </a:p>
        </p:txBody>
      </p:sp>
      <p:sp>
        <p:nvSpPr>
          <p:cNvPr id="287" name="Google Shape;287;p28"/>
          <p:cNvSpPr txBox="1"/>
          <p:nvPr/>
        </p:nvSpPr>
        <p:spPr>
          <a:xfrm>
            <a:off x="8310345" y="3487332"/>
            <a:ext cx="4511700" cy="2391000"/>
          </a:xfrm>
          <a:prstGeom prst="rect">
            <a:avLst/>
          </a:prstGeom>
          <a:noFill/>
          <a:ln>
            <a:noFill/>
          </a:ln>
        </p:spPr>
        <p:txBody>
          <a:bodyPr anchorCtr="0" anchor="ctr" bIns="27075" lIns="27075" spcFirstLastPara="1" rIns="27075" wrap="square" tIns="27075">
            <a:noAutofit/>
          </a:bodyPr>
          <a:lstStyle/>
          <a:p>
            <a:pPr indent="0" lvl="0" marL="0" marR="0" rtl="0" algn="l">
              <a:lnSpc>
                <a:spcPct val="100000"/>
              </a:lnSpc>
              <a:spcBef>
                <a:spcPts val="0"/>
              </a:spcBef>
              <a:spcAft>
                <a:spcPts val="0"/>
              </a:spcAft>
              <a:buClr>
                <a:srgbClr val="000000"/>
              </a:buClr>
              <a:buSzPts val="1900"/>
              <a:buFont typeface="Roboto"/>
              <a:buNone/>
            </a:pPr>
            <a:r>
              <a:rPr b="0" i="0" lang="en-US" sz="1900" u="none" cap="none" strike="noStrike">
                <a:solidFill>
                  <a:srgbClr val="000000"/>
                </a:solidFill>
                <a:latin typeface="Roboto"/>
                <a:ea typeface="Roboto"/>
                <a:cs typeface="Roboto"/>
                <a:sym typeface="Roboto"/>
              </a:rPr>
              <a:t>OKRs </a:t>
            </a:r>
            <a:endParaRPr/>
          </a:p>
          <a:p>
            <a:pPr indent="0" lvl="0" marL="0" marR="0" rtl="0" algn="l">
              <a:lnSpc>
                <a:spcPct val="100000"/>
              </a:lnSpc>
              <a:spcBef>
                <a:spcPts val="0"/>
              </a:spcBef>
              <a:spcAft>
                <a:spcPts val="0"/>
              </a:spcAft>
              <a:buClr>
                <a:srgbClr val="000000"/>
              </a:buClr>
              <a:buSzPts val="1900"/>
              <a:buFont typeface="Roboto"/>
              <a:buNone/>
            </a:pPr>
            <a:r>
              <a:rPr b="0" i="0" lang="en-US" sz="1900" u="none" cap="none" strike="noStrike">
                <a:solidFill>
                  <a:srgbClr val="000000"/>
                </a:solidFill>
                <a:latin typeface="Roboto"/>
                <a:ea typeface="Roboto"/>
                <a:cs typeface="Roboto"/>
                <a:sym typeface="Roboto"/>
              </a:rPr>
              <a:t>1/ Creating a Peer &amp; Self-directed Learning group/(team) </a:t>
            </a:r>
            <a:endParaRPr/>
          </a:p>
          <a:p>
            <a:pPr indent="0" lvl="0" marL="0" marR="0" rtl="0" algn="l">
              <a:lnSpc>
                <a:spcPct val="100000"/>
              </a:lnSpc>
              <a:spcBef>
                <a:spcPts val="0"/>
              </a:spcBef>
              <a:spcAft>
                <a:spcPts val="0"/>
              </a:spcAft>
              <a:buClr>
                <a:srgbClr val="000000"/>
              </a:buClr>
              <a:buSzPts val="1900"/>
              <a:buFont typeface="Roboto"/>
              <a:buNone/>
            </a:pPr>
            <a:r>
              <a:rPr b="0" i="0" lang="en-US" sz="1900" u="none" cap="none" strike="noStrike">
                <a:solidFill>
                  <a:srgbClr val="000000"/>
                </a:solidFill>
                <a:latin typeface="Roboto"/>
                <a:ea typeface="Roboto"/>
                <a:cs typeface="Roboto"/>
                <a:sym typeface="Roboto"/>
              </a:rPr>
              <a:t>2/ 90+% certificates score</a:t>
            </a:r>
            <a:endParaRPr/>
          </a:p>
          <a:p>
            <a:pPr indent="0" lvl="0" marL="0" marR="0" rtl="0" algn="l">
              <a:lnSpc>
                <a:spcPct val="100000"/>
              </a:lnSpc>
              <a:spcBef>
                <a:spcPts val="0"/>
              </a:spcBef>
              <a:spcAft>
                <a:spcPts val="0"/>
              </a:spcAft>
              <a:buClr>
                <a:srgbClr val="000000"/>
              </a:buClr>
              <a:buSzPts val="1900"/>
              <a:buFont typeface="Roboto"/>
              <a:buNone/>
            </a:pPr>
            <a:r>
              <a:rPr b="0" i="0" lang="en-US" sz="1900" u="none" cap="none" strike="noStrike">
                <a:solidFill>
                  <a:srgbClr val="000000"/>
                </a:solidFill>
                <a:latin typeface="Roboto"/>
                <a:ea typeface="Roboto"/>
                <a:cs typeface="Roboto"/>
                <a:sym typeface="Roboto"/>
              </a:rPr>
              <a:t>3/ 100% of learners are Employable </a:t>
            </a:r>
            <a:endParaRPr/>
          </a:p>
          <a:p>
            <a:pPr indent="0" lvl="0" marL="0" marR="0" rtl="0" algn="l">
              <a:lnSpc>
                <a:spcPct val="100000"/>
              </a:lnSpc>
              <a:spcBef>
                <a:spcPts val="0"/>
              </a:spcBef>
              <a:spcAft>
                <a:spcPts val="0"/>
              </a:spcAft>
              <a:buClr>
                <a:srgbClr val="000000"/>
              </a:buClr>
              <a:buSzPts val="1900"/>
              <a:buFont typeface="Roboto"/>
              <a:buNone/>
            </a:pPr>
            <a:r>
              <a:rPr b="0" i="0" lang="en-US" sz="1900" u="none" cap="none" strike="noStrike">
                <a:solidFill>
                  <a:srgbClr val="000000"/>
                </a:solidFill>
                <a:latin typeface="Roboto"/>
                <a:ea typeface="Roboto"/>
                <a:cs typeface="Roboto"/>
                <a:sym typeface="Roboto"/>
              </a:rPr>
              <a:t>4/ Have people up-skilling themselves via L2L</a:t>
            </a:r>
            <a:endParaRPr/>
          </a:p>
          <a:p>
            <a:pPr indent="0" lvl="0" marL="0" marR="0" rtl="0" algn="l">
              <a:lnSpc>
                <a:spcPct val="100000"/>
              </a:lnSpc>
              <a:spcBef>
                <a:spcPts val="0"/>
              </a:spcBef>
              <a:spcAft>
                <a:spcPts val="0"/>
              </a:spcAft>
              <a:buClr>
                <a:schemeClr val="accent1"/>
              </a:buClr>
              <a:buSzPts val="1900"/>
              <a:buFont typeface="Roboto"/>
              <a:buNone/>
            </a:pPr>
            <a:r>
              <a:rPr b="0" i="0" lang="en-US" sz="1900" u="none" cap="none" strike="noStrike">
                <a:solidFill>
                  <a:schemeClr val="accent1"/>
                </a:solidFill>
                <a:latin typeface="Roboto"/>
                <a:ea typeface="Roboto"/>
                <a:cs typeface="Roboto"/>
                <a:sym typeface="Roboto"/>
              </a:rPr>
              <a:t>5/ Cohort specific OKR, by the students </a:t>
            </a:r>
            <a:endParaRPr/>
          </a:p>
        </p:txBody>
      </p:sp>
      <p:cxnSp>
        <p:nvCxnSpPr>
          <p:cNvPr id="288" name="Google Shape;288;p28"/>
          <p:cNvCxnSpPr/>
          <p:nvPr/>
        </p:nvCxnSpPr>
        <p:spPr>
          <a:xfrm rot="10800000">
            <a:off x="11746356" y="5976328"/>
            <a:ext cx="0" cy="2391000"/>
          </a:xfrm>
          <a:prstGeom prst="straightConnector1">
            <a:avLst/>
          </a:prstGeom>
          <a:noFill/>
          <a:ln cap="flat" cmpd="sng" w="50800">
            <a:solidFill>
              <a:srgbClr val="000000"/>
            </a:solidFill>
            <a:prstDash val="solid"/>
            <a:miter lim="400000"/>
            <a:headEnd len="sm" w="sm"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descr="Screenshot 2020-09-06 at 9.04.08 AM.png" id="293" name="Google Shape;293;p29"/>
          <p:cNvPicPr preferRelativeResize="0"/>
          <p:nvPr/>
        </p:nvPicPr>
        <p:blipFill rotWithShape="1">
          <a:blip r:embed="rId3">
            <a:alphaModFix/>
          </a:blip>
          <a:srcRect b="0" l="0" r="0" t="0"/>
          <a:stretch/>
        </p:blipFill>
        <p:spPr>
          <a:xfrm>
            <a:off x="79370" y="4486708"/>
            <a:ext cx="6228815" cy="4434566"/>
          </a:xfrm>
          <a:prstGeom prst="rect">
            <a:avLst/>
          </a:prstGeom>
          <a:noFill/>
          <a:ln>
            <a:noFill/>
          </a:ln>
        </p:spPr>
      </p:pic>
      <p:sp>
        <p:nvSpPr>
          <p:cNvPr id="294" name="Google Shape;294;p29"/>
          <p:cNvSpPr txBox="1"/>
          <p:nvPr>
            <p:ph idx="4294967295" type="title"/>
          </p:nvPr>
        </p:nvSpPr>
        <p:spPr>
          <a:xfrm>
            <a:off x="373971" y="2271820"/>
            <a:ext cx="4153819" cy="2173894"/>
          </a:xfrm>
          <a:prstGeom prst="rect">
            <a:avLst/>
          </a:prstGeom>
          <a:noFill/>
          <a:ln>
            <a:noFill/>
          </a:ln>
        </p:spPr>
        <p:txBody>
          <a:bodyPr anchorCtr="0" anchor="t" bIns="50800" lIns="50800" spcFirstLastPara="1" rIns="50800" wrap="square" tIns="50800">
            <a:noAutofit/>
          </a:bodyPr>
          <a:lstStyle/>
          <a:p>
            <a:pPr indent="0" lvl="0" marL="0" rtl="0" algn="l">
              <a:lnSpc>
                <a:spcPct val="100000"/>
              </a:lnSpc>
              <a:spcBef>
                <a:spcPts val="0"/>
              </a:spcBef>
              <a:spcAft>
                <a:spcPts val="0"/>
              </a:spcAft>
              <a:buClr>
                <a:srgbClr val="5ECE87"/>
              </a:buClr>
              <a:buSzPts val="6100"/>
              <a:buFont typeface="Paytone One"/>
              <a:buNone/>
            </a:pPr>
            <a:r>
              <a:rPr lang="en-US" sz="6100">
                <a:solidFill>
                  <a:srgbClr val="5ECE87"/>
                </a:solidFill>
                <a:latin typeface="Paytone One"/>
                <a:ea typeface="Paytone One"/>
                <a:cs typeface="Paytone One"/>
                <a:sym typeface="Paytone One"/>
              </a:rPr>
              <a:t>Guidance</a:t>
            </a:r>
            <a:r>
              <a:rPr lang="en-US">
                <a:solidFill>
                  <a:srgbClr val="000000"/>
                </a:solidFill>
              </a:rPr>
              <a:t>!</a:t>
            </a:r>
            <a:r>
              <a:rPr lang="en-US" sz="6100">
                <a:solidFill>
                  <a:srgbClr val="5ECE87"/>
                </a:solidFill>
                <a:latin typeface="Paytone One"/>
                <a:ea typeface="Paytone One"/>
                <a:cs typeface="Paytone One"/>
                <a:sym typeface="Paytone One"/>
              </a:rPr>
              <a:t> </a:t>
            </a:r>
            <a:endParaRPr/>
          </a:p>
        </p:txBody>
      </p:sp>
      <p:pic>
        <p:nvPicPr>
          <p:cNvPr descr="Screenshot 2020-09-06 at 9.16.07 AM.png" id="295" name="Google Shape;295;p29"/>
          <p:cNvPicPr preferRelativeResize="0"/>
          <p:nvPr/>
        </p:nvPicPr>
        <p:blipFill rotWithShape="1">
          <a:blip r:embed="rId4">
            <a:alphaModFix/>
          </a:blip>
          <a:srcRect b="0" l="0" r="0" t="0"/>
          <a:stretch/>
        </p:blipFill>
        <p:spPr>
          <a:xfrm>
            <a:off x="4507696" y="85790"/>
            <a:ext cx="8010873" cy="5682771"/>
          </a:xfrm>
          <a:prstGeom prst="rect">
            <a:avLst/>
          </a:prstGeom>
          <a:noFill/>
          <a:ln cap="flat" cmpd="sng" w="12700">
            <a:solidFill>
              <a:srgbClr val="F3F7F5"/>
            </a:solidFill>
            <a:prstDash val="solid"/>
            <a:miter lim="400000"/>
            <a:headEnd len="sm" w="sm" type="none"/>
            <a:tailEnd len="sm" w="sm" type="none"/>
          </a:ln>
          <a:effectLst>
            <a:outerShdw blurRad="25400" rotWithShape="0" dir="3600000" dist="12700">
              <a:srgbClr val="000000">
                <a:alpha val="69803"/>
              </a:srgbClr>
            </a:outerShdw>
          </a:effectLst>
        </p:spPr>
      </p:pic>
      <p:pic>
        <p:nvPicPr>
          <p:cNvPr descr="Screenshot 2020-09-06 at 9.28.44 AM.png" id="296" name="Google Shape;296;p29"/>
          <p:cNvPicPr preferRelativeResize="0"/>
          <p:nvPr/>
        </p:nvPicPr>
        <p:blipFill rotWithShape="1">
          <a:blip r:embed="rId5">
            <a:alphaModFix/>
          </a:blip>
          <a:srcRect b="0" l="0" r="0" t="0"/>
          <a:stretch/>
        </p:blipFill>
        <p:spPr>
          <a:xfrm>
            <a:off x="6738863" y="6114031"/>
            <a:ext cx="5655667" cy="3122214"/>
          </a:xfrm>
          <a:prstGeom prst="rect">
            <a:avLst/>
          </a:prstGeom>
          <a:noFill/>
          <a:ln>
            <a:noFill/>
          </a:ln>
        </p:spPr>
      </p:pic>
      <p:pic>
        <p:nvPicPr>
          <p:cNvPr descr="Screenshot 2020-09-06 at 9.31.33 AM.png" id="297" name="Google Shape;297;p29"/>
          <p:cNvPicPr preferRelativeResize="0"/>
          <p:nvPr/>
        </p:nvPicPr>
        <p:blipFill rotWithShape="1">
          <a:blip r:embed="rId6">
            <a:alphaModFix/>
          </a:blip>
          <a:srcRect b="0" l="0" r="0" t="0"/>
          <a:stretch/>
        </p:blipFill>
        <p:spPr>
          <a:xfrm>
            <a:off x="3456399" y="7522649"/>
            <a:ext cx="3168737" cy="1942702"/>
          </a:xfrm>
          <a:prstGeom prst="rect">
            <a:avLst/>
          </a:prstGeom>
          <a:noFill/>
          <a:ln cap="flat" cmpd="sng" w="12700">
            <a:solidFill>
              <a:srgbClr val="F3F7F5"/>
            </a:solidFill>
            <a:prstDash val="solid"/>
            <a:miter lim="400000"/>
            <a:headEnd len="sm" w="sm" type="none"/>
            <a:tailEnd len="sm" w="sm" type="none"/>
          </a:ln>
          <a:effectLst>
            <a:outerShdw blurRad="25400" rotWithShape="0" dir="3600000" dist="12700">
              <a:srgbClr val="000000">
                <a:alpha val="69803"/>
              </a:srgbClr>
            </a:outerShdw>
          </a:effectLst>
        </p:spPr>
      </p:pic>
      <p:sp>
        <p:nvSpPr>
          <p:cNvPr id="298" name="Google Shape;298;p29"/>
          <p:cNvSpPr txBox="1"/>
          <p:nvPr/>
        </p:nvSpPr>
        <p:spPr>
          <a:xfrm>
            <a:off x="223514" y="9338333"/>
            <a:ext cx="1662237" cy="320888"/>
          </a:xfrm>
          <a:prstGeom prst="rect">
            <a:avLst/>
          </a:prstGeom>
          <a:noFill/>
          <a:ln>
            <a:noFill/>
          </a:ln>
        </p:spPr>
        <p:txBody>
          <a:bodyPr anchorCtr="0" anchor="ctr" bIns="27075" lIns="27075" spcFirstLastPara="1" rIns="27075" wrap="square" tIns="27075">
            <a:noAutofit/>
          </a:bodyPr>
          <a:lstStyle/>
          <a:p>
            <a:pPr indent="0" lvl="0" marL="0" marR="0" rtl="0" algn="l">
              <a:lnSpc>
                <a:spcPct val="100000"/>
              </a:lnSpc>
              <a:spcBef>
                <a:spcPts val="0"/>
              </a:spcBef>
              <a:spcAft>
                <a:spcPts val="0"/>
              </a:spcAft>
              <a:buClr>
                <a:srgbClr val="000000"/>
              </a:buClr>
              <a:buSzPts val="1500"/>
              <a:buFont typeface="Paytone One"/>
              <a:buNone/>
            </a:pPr>
            <a:r>
              <a:rPr b="0" i="0" lang="en-US" sz="1500" u="none" cap="none" strike="noStrike">
                <a:solidFill>
                  <a:srgbClr val="000000"/>
                </a:solidFill>
                <a:latin typeface="Paytone One"/>
                <a:ea typeface="Paytone One"/>
                <a:cs typeface="Paytone One"/>
                <a:sym typeface="Paytone One"/>
              </a:rPr>
              <a:t>Mastering OKRs</a:t>
            </a:r>
            <a:r>
              <a:rPr b="0" i="0" lang="en-US" sz="1500" u="none" cap="none" strike="noStrike">
                <a:solidFill>
                  <a:srgbClr val="000000"/>
                </a:solidFill>
                <a:latin typeface="Roboto"/>
                <a:ea typeface="Roboto"/>
                <a:cs typeface="Roboto"/>
                <a:sym typeface="Roboto"/>
              </a:rPr>
              <a:t> </a:t>
            </a:r>
            <a:endParaRPr/>
          </a:p>
        </p:txBody>
      </p:sp>
      <p:pic>
        <p:nvPicPr>
          <p:cNvPr descr="logo-Kapitaal.png" id="299" name="Google Shape;299;p29"/>
          <p:cNvPicPr preferRelativeResize="0"/>
          <p:nvPr/>
        </p:nvPicPr>
        <p:blipFill rotWithShape="1">
          <a:blip r:embed="rId7">
            <a:alphaModFix/>
          </a:blip>
          <a:srcRect b="0" l="0" r="0" t="0"/>
          <a:stretch/>
        </p:blipFill>
        <p:spPr>
          <a:xfrm>
            <a:off x="11303461" y="9296824"/>
            <a:ext cx="1544570" cy="40390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0"/>
          <p:cNvSpPr txBox="1"/>
          <p:nvPr/>
        </p:nvSpPr>
        <p:spPr>
          <a:xfrm>
            <a:off x="1207759" y="692028"/>
            <a:ext cx="10974979" cy="1044787"/>
          </a:xfrm>
          <a:prstGeom prst="rect">
            <a:avLst/>
          </a:prstGeom>
          <a:noFill/>
          <a:ln>
            <a:noFill/>
          </a:ln>
        </p:spPr>
        <p:txBody>
          <a:bodyPr anchorCtr="0" anchor="ctr" bIns="27075" lIns="27075" spcFirstLastPara="1" rIns="27075" wrap="square" tIns="27075">
            <a:noAutofit/>
          </a:bodyPr>
          <a:lstStyle/>
          <a:p>
            <a:pPr indent="0" lvl="0" marL="0" marR="0" rtl="0" algn="l">
              <a:lnSpc>
                <a:spcPct val="100000"/>
              </a:lnSpc>
              <a:spcBef>
                <a:spcPts val="0"/>
              </a:spcBef>
              <a:spcAft>
                <a:spcPts val="0"/>
              </a:spcAft>
              <a:buClr>
                <a:srgbClr val="292929"/>
              </a:buClr>
              <a:buSzPts val="2600"/>
              <a:buFont typeface="Roboto"/>
              <a:buNone/>
            </a:pPr>
            <a:r>
              <a:rPr b="1" i="0" lang="en-US" sz="2600" u="none" cap="none" strike="noStrike">
                <a:solidFill>
                  <a:srgbClr val="292929"/>
                </a:solidFill>
                <a:latin typeface="Roboto"/>
                <a:ea typeface="Roboto"/>
                <a:cs typeface="Roboto"/>
                <a:sym typeface="Roboto"/>
              </a:rPr>
              <a:t>Talk about outcomes vs outputs</a:t>
            </a:r>
            <a:endParaRPr/>
          </a:p>
          <a:p>
            <a:pPr indent="0" lvl="0" marL="0" marR="0" rtl="0" algn="l">
              <a:lnSpc>
                <a:spcPct val="100000"/>
              </a:lnSpc>
              <a:spcBef>
                <a:spcPts val="0"/>
              </a:spcBef>
              <a:spcAft>
                <a:spcPts val="0"/>
              </a:spcAft>
              <a:buClr>
                <a:srgbClr val="292929"/>
              </a:buClr>
              <a:buSzPts val="2100"/>
              <a:buFont typeface="Roboto"/>
              <a:buNone/>
            </a:pPr>
            <a:r>
              <a:rPr b="0" i="0" lang="en-US" sz="2100" u="none" cap="none" strike="noStrike">
                <a:solidFill>
                  <a:srgbClr val="292929"/>
                </a:solidFill>
                <a:latin typeface="Roboto"/>
                <a:ea typeface="Roboto"/>
                <a:cs typeface="Roboto"/>
                <a:sym typeface="Roboto"/>
              </a:rPr>
              <a:t>One of the biggest blunders teams make is to focus on outputs (doing ….you know, things) vs outcomes (results you want to see).</a:t>
            </a:r>
            <a:endParaRPr/>
          </a:p>
        </p:txBody>
      </p:sp>
      <p:sp>
        <p:nvSpPr>
          <p:cNvPr id="305" name="Google Shape;305;p30"/>
          <p:cNvSpPr txBox="1"/>
          <p:nvPr/>
        </p:nvSpPr>
        <p:spPr>
          <a:xfrm>
            <a:off x="6283545" y="2017534"/>
            <a:ext cx="5831063" cy="778088"/>
          </a:xfrm>
          <a:prstGeom prst="rect">
            <a:avLst/>
          </a:prstGeom>
          <a:noFill/>
          <a:ln>
            <a:noFill/>
          </a:ln>
        </p:spPr>
        <p:txBody>
          <a:bodyPr anchorCtr="0" anchor="ctr" bIns="27075" lIns="27075" spcFirstLastPara="1" rIns="27075" wrap="square" tIns="27075">
            <a:noAutofit/>
          </a:bodyPr>
          <a:lstStyle/>
          <a:p>
            <a:pPr indent="0" lvl="0" marL="0" marR="0" rtl="0" algn="ctr">
              <a:lnSpc>
                <a:spcPct val="100000"/>
              </a:lnSpc>
              <a:spcBef>
                <a:spcPts val="0"/>
              </a:spcBef>
              <a:spcAft>
                <a:spcPts val="0"/>
              </a:spcAft>
              <a:buClr>
                <a:srgbClr val="5ECE87"/>
              </a:buClr>
              <a:buSzPts val="4900"/>
              <a:buFont typeface="Roboto"/>
              <a:buNone/>
            </a:pPr>
            <a:r>
              <a:rPr b="1" i="0" lang="en-US" sz="4900" u="none" cap="none" strike="noStrike">
                <a:solidFill>
                  <a:srgbClr val="5ECE87"/>
                </a:solidFill>
                <a:latin typeface="Roboto"/>
                <a:ea typeface="Roboto"/>
                <a:cs typeface="Roboto"/>
                <a:sym typeface="Roboto"/>
              </a:rPr>
              <a:t>To-do vs To-achieve </a:t>
            </a:r>
            <a:endParaRPr/>
          </a:p>
        </p:txBody>
      </p:sp>
      <p:pic>
        <p:nvPicPr>
          <p:cNvPr descr="IMG_5775.jpeg" id="306" name="Google Shape;306;p30"/>
          <p:cNvPicPr preferRelativeResize="0"/>
          <p:nvPr/>
        </p:nvPicPr>
        <p:blipFill rotWithShape="1">
          <a:blip r:embed="rId3">
            <a:alphaModFix/>
          </a:blip>
          <a:srcRect b="0" l="0" r="0" t="0"/>
          <a:stretch/>
        </p:blipFill>
        <p:spPr>
          <a:xfrm>
            <a:off x="1181970" y="2021591"/>
            <a:ext cx="4684713" cy="6969445"/>
          </a:xfrm>
          <a:prstGeom prst="rect">
            <a:avLst/>
          </a:prstGeom>
          <a:noFill/>
          <a:ln>
            <a:noFill/>
          </a:ln>
        </p:spPr>
      </p:pic>
      <p:sp>
        <p:nvSpPr>
          <p:cNvPr id="307" name="Google Shape;307;p30"/>
          <p:cNvSpPr txBox="1"/>
          <p:nvPr/>
        </p:nvSpPr>
        <p:spPr>
          <a:xfrm>
            <a:off x="781565" y="9120266"/>
            <a:ext cx="4736420" cy="295488"/>
          </a:xfrm>
          <a:prstGeom prst="rect">
            <a:avLst/>
          </a:prstGeom>
          <a:noFill/>
          <a:ln>
            <a:noFill/>
          </a:ln>
        </p:spPr>
        <p:txBody>
          <a:bodyPr anchorCtr="0" anchor="ctr" bIns="27075" lIns="27075" spcFirstLastPara="1" rIns="27075" wrap="square" tIns="27075">
            <a:noAutofit/>
          </a:bodyPr>
          <a:lstStyle/>
          <a:p>
            <a:pPr indent="0" lvl="0" marL="0" marR="0" rtl="0" algn="ctr">
              <a:lnSpc>
                <a:spcPct val="100000"/>
              </a:lnSpc>
              <a:spcBef>
                <a:spcPts val="0"/>
              </a:spcBef>
              <a:spcAft>
                <a:spcPts val="0"/>
              </a:spcAft>
              <a:buClr>
                <a:srgbClr val="000000"/>
              </a:buClr>
              <a:buSzPts val="1600"/>
              <a:buFont typeface="Roboto"/>
              <a:buNone/>
            </a:pPr>
            <a:r>
              <a:rPr b="1" i="0" lang="en-US" sz="1600" u="none" cap="none" strike="noStrike">
                <a:solidFill>
                  <a:srgbClr val="000000"/>
                </a:solidFill>
                <a:latin typeface="Roboto"/>
                <a:ea typeface="Roboto"/>
                <a:cs typeface="Roboto"/>
                <a:sym typeface="Roboto"/>
              </a:rPr>
              <a:t>Uit: Slappe Thee is geen Thee, Ruben Nieuwenhuis </a:t>
            </a:r>
            <a:endParaRPr/>
          </a:p>
        </p:txBody>
      </p:sp>
      <p:sp>
        <p:nvSpPr>
          <p:cNvPr id="308" name="Google Shape;308;p30"/>
          <p:cNvSpPr txBox="1"/>
          <p:nvPr/>
        </p:nvSpPr>
        <p:spPr>
          <a:xfrm>
            <a:off x="6454246" y="3076341"/>
            <a:ext cx="5125245" cy="3445088"/>
          </a:xfrm>
          <a:prstGeom prst="rect">
            <a:avLst/>
          </a:prstGeom>
          <a:noFill/>
          <a:ln>
            <a:noFill/>
          </a:ln>
        </p:spPr>
        <p:txBody>
          <a:bodyPr anchorCtr="0" anchor="ctr" bIns="27075" lIns="27075" spcFirstLastPara="1" rIns="27075" wrap="square" tIns="27075">
            <a:noAutofit/>
          </a:bodyPr>
          <a:lstStyle/>
          <a:p>
            <a:pPr indent="0" lvl="0" marL="0" marR="0" rtl="0" algn="l">
              <a:lnSpc>
                <a:spcPct val="100000"/>
              </a:lnSpc>
              <a:spcBef>
                <a:spcPts val="0"/>
              </a:spcBef>
              <a:spcAft>
                <a:spcPts val="0"/>
              </a:spcAft>
              <a:buClr>
                <a:srgbClr val="5ECE87"/>
              </a:buClr>
              <a:buSzPts val="3000"/>
              <a:buFont typeface="Roboto"/>
              <a:buNone/>
            </a:pPr>
            <a:r>
              <a:rPr b="1" i="0" lang="en-US" sz="3000" u="none" cap="none" strike="noStrike">
                <a:solidFill>
                  <a:srgbClr val="5ECE87"/>
                </a:solidFill>
                <a:latin typeface="Roboto"/>
                <a:ea typeface="Roboto"/>
                <a:cs typeface="Roboto"/>
                <a:sym typeface="Roboto"/>
              </a:rPr>
              <a:t>Key results</a:t>
            </a:r>
            <a:r>
              <a:rPr b="1" i="0" lang="en-US" sz="3000" u="none" cap="none" strike="noStrike">
                <a:solidFill>
                  <a:srgbClr val="292929"/>
                </a:solidFill>
                <a:latin typeface="Roboto"/>
                <a:ea typeface="Roboto"/>
                <a:cs typeface="Roboto"/>
                <a:sym typeface="Roboto"/>
              </a:rPr>
              <a:t> mean numbers</a:t>
            </a:r>
            <a:endParaRPr/>
          </a:p>
          <a:p>
            <a:pPr indent="0" lvl="0" marL="0" marR="0" rtl="0" algn="l">
              <a:lnSpc>
                <a:spcPct val="100000"/>
              </a:lnSpc>
              <a:spcBef>
                <a:spcPts val="0"/>
              </a:spcBef>
              <a:spcAft>
                <a:spcPts val="0"/>
              </a:spcAft>
              <a:buClr>
                <a:srgbClr val="292929"/>
              </a:buClr>
              <a:buSzPts val="2500"/>
              <a:buFont typeface="Roboto"/>
              <a:buNone/>
            </a:pPr>
            <a:r>
              <a:rPr b="0" i="0" lang="en-US" sz="2500" u="none" cap="none" strike="noStrike">
                <a:solidFill>
                  <a:srgbClr val="292929"/>
                </a:solidFill>
                <a:latin typeface="Roboto"/>
                <a:ea typeface="Roboto"/>
                <a:cs typeface="Roboto"/>
                <a:sym typeface="Roboto"/>
              </a:rPr>
              <a:t>Marissa Mayer from Google / Yahoo is famous for saying that it’s not a key result unless it has a number in it. If you only remember 1 thing about key results, this is it. Make sure you can actually measure the key results at the end of the cycle.</a:t>
            </a:r>
            <a:endParaRPr/>
          </a:p>
        </p:txBody>
      </p:sp>
      <p:sp>
        <p:nvSpPr>
          <p:cNvPr id="309" name="Google Shape;309;p30"/>
          <p:cNvSpPr txBox="1"/>
          <p:nvPr/>
        </p:nvSpPr>
        <p:spPr>
          <a:xfrm>
            <a:off x="6312440" y="6802148"/>
            <a:ext cx="6655558" cy="1006688"/>
          </a:xfrm>
          <a:prstGeom prst="rect">
            <a:avLst/>
          </a:prstGeom>
          <a:noFill/>
          <a:ln>
            <a:noFill/>
          </a:ln>
        </p:spPr>
        <p:txBody>
          <a:bodyPr anchorCtr="0" anchor="ctr" bIns="27075" lIns="27075" spcFirstLastPara="1" rIns="27075" wrap="square" tIns="27075">
            <a:noAutofit/>
          </a:bodyPr>
          <a:lstStyle/>
          <a:p>
            <a:pPr indent="0" lvl="0" marL="0" marR="0" rtl="0" algn="l">
              <a:lnSpc>
                <a:spcPct val="100000"/>
              </a:lnSpc>
              <a:spcBef>
                <a:spcPts val="0"/>
              </a:spcBef>
              <a:spcAft>
                <a:spcPts val="0"/>
              </a:spcAft>
              <a:buClr>
                <a:srgbClr val="292929"/>
              </a:buClr>
              <a:buSzPts val="2100"/>
              <a:buFont typeface="Helvetica Neue"/>
              <a:buNone/>
            </a:pPr>
            <a:r>
              <a:rPr b="0" i="0" lang="en-US" sz="2100" u="none" cap="none" strike="noStrike">
                <a:solidFill>
                  <a:srgbClr val="292929"/>
                </a:solidFill>
                <a:latin typeface="Helvetica Neue"/>
                <a:ea typeface="Helvetica Neue"/>
                <a:cs typeface="Helvetica Neue"/>
                <a:sym typeface="Helvetica Neue"/>
              </a:rPr>
              <a:t>having a key result like “Make more money” is great, but what makes it better is saying “Make $1.2 USD selling Monitors by June 13th”.</a:t>
            </a:r>
            <a:endParaRPr/>
          </a:p>
        </p:txBody>
      </p:sp>
      <p:sp>
        <p:nvSpPr>
          <p:cNvPr id="310" name="Google Shape;310;p30"/>
          <p:cNvSpPr txBox="1"/>
          <p:nvPr/>
        </p:nvSpPr>
        <p:spPr>
          <a:xfrm>
            <a:off x="6614471" y="8089555"/>
            <a:ext cx="6051496" cy="1197188"/>
          </a:xfrm>
          <a:prstGeom prst="rect">
            <a:avLst/>
          </a:prstGeom>
          <a:noFill/>
          <a:ln>
            <a:noFill/>
          </a:ln>
        </p:spPr>
        <p:txBody>
          <a:bodyPr anchorCtr="0" anchor="ctr" bIns="27075" lIns="27075" spcFirstLastPara="1" rIns="27075" wrap="square" tIns="27075">
            <a:noAutofit/>
          </a:bodyPr>
          <a:lstStyle/>
          <a:p>
            <a:pPr indent="0" lvl="0" marL="0" marR="0" rtl="0" algn="l">
              <a:lnSpc>
                <a:spcPct val="100000"/>
              </a:lnSpc>
              <a:spcBef>
                <a:spcPts val="0"/>
              </a:spcBef>
              <a:spcAft>
                <a:spcPts val="0"/>
              </a:spcAft>
              <a:buClr>
                <a:srgbClr val="292929"/>
              </a:buClr>
              <a:buSzPts val="1500"/>
              <a:buFont typeface="Helvetica Neue"/>
              <a:buNone/>
            </a:pPr>
            <a:r>
              <a:rPr b="0" i="0" lang="en-US" sz="1500" u="none" cap="none" strike="noStrike">
                <a:solidFill>
                  <a:srgbClr val="292929"/>
                </a:solidFill>
                <a:latin typeface="Helvetica Neue"/>
                <a:ea typeface="Helvetica Neue"/>
                <a:cs typeface="Helvetica Neue"/>
                <a:sym typeface="Helvetica Neue"/>
              </a:rPr>
              <a:t>This is important because when you set an outcome (like all players must be able to run a 4-minute mile) you are leaving the </a:t>
            </a:r>
            <a:r>
              <a:rPr b="0" i="1" lang="en-US" sz="1500" u="none" cap="none" strike="noStrike">
                <a:solidFill>
                  <a:srgbClr val="292929"/>
                </a:solidFill>
                <a:latin typeface="Helvetica Neue"/>
                <a:ea typeface="Helvetica Neue"/>
                <a:cs typeface="Helvetica Neue"/>
                <a:sym typeface="Helvetica Neue"/>
              </a:rPr>
              <a:t>how </a:t>
            </a:r>
            <a:r>
              <a:rPr b="0" i="0" lang="en-US" sz="1500" u="none" cap="none" strike="noStrike">
                <a:solidFill>
                  <a:srgbClr val="292929"/>
                </a:solidFill>
                <a:latin typeface="Helvetica Neue"/>
                <a:ea typeface="Helvetica Neue"/>
                <a:cs typeface="Helvetica Neue"/>
                <a:sym typeface="Helvetica Neue"/>
              </a:rPr>
              <a:t>up to the team. You are not saying (to leave autonomy in the team): Train 5 times a week; Do 10 leg presses and 20 minutes on cardio; Or practice running between 5 pm and 6 pm on Fridays.</a:t>
            </a:r>
            <a:endParaRPr/>
          </a:p>
        </p:txBody>
      </p:sp>
      <p:pic>
        <p:nvPicPr>
          <p:cNvPr descr="logo-Kapitaal.png" id="311" name="Google Shape;311;p30"/>
          <p:cNvPicPr preferRelativeResize="0"/>
          <p:nvPr/>
        </p:nvPicPr>
        <p:blipFill rotWithShape="1">
          <a:blip r:embed="rId4">
            <a:alphaModFix/>
          </a:blip>
          <a:srcRect b="0" l="0" r="0" t="0"/>
          <a:stretch/>
        </p:blipFill>
        <p:spPr>
          <a:xfrm>
            <a:off x="11303461" y="9296824"/>
            <a:ext cx="1544570" cy="40390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1"/>
          <p:cNvSpPr txBox="1"/>
          <p:nvPr>
            <p:ph type="title"/>
          </p:nvPr>
        </p:nvSpPr>
        <p:spPr>
          <a:xfrm>
            <a:off x="1123467" y="792358"/>
            <a:ext cx="4185795" cy="1277076"/>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Clr>
                <a:srgbClr val="5ECE87"/>
              </a:buClr>
              <a:buSzPts val="4558"/>
              <a:buFont typeface="Paytone One"/>
              <a:buNone/>
            </a:pPr>
            <a:r>
              <a:rPr lang="en-US" sz="4558">
                <a:solidFill>
                  <a:srgbClr val="5ECE87"/>
                </a:solidFill>
                <a:latin typeface="Paytone One"/>
                <a:ea typeface="Paytone One"/>
                <a:cs typeface="Paytone One"/>
                <a:sym typeface="Paytone One"/>
              </a:rPr>
              <a:t>Personal OKR </a:t>
            </a:r>
            <a:endParaRPr/>
          </a:p>
        </p:txBody>
      </p:sp>
      <p:cxnSp>
        <p:nvCxnSpPr>
          <p:cNvPr id="317" name="Google Shape;317;p31"/>
          <p:cNvCxnSpPr/>
          <p:nvPr/>
        </p:nvCxnSpPr>
        <p:spPr>
          <a:xfrm flipH="1" rot="10800000">
            <a:off x="6475620" y="11121943"/>
            <a:ext cx="1" cy="2601241"/>
          </a:xfrm>
          <a:prstGeom prst="straightConnector1">
            <a:avLst/>
          </a:prstGeom>
          <a:noFill/>
          <a:ln cap="flat" cmpd="sng" w="25400">
            <a:solidFill>
              <a:srgbClr val="000000"/>
            </a:solidFill>
            <a:prstDash val="solid"/>
            <a:miter lim="400000"/>
            <a:headEnd len="sm" w="sm" type="none"/>
            <a:tailEnd len="sm" w="sm" type="none"/>
          </a:ln>
        </p:spPr>
      </p:cxnSp>
      <p:cxnSp>
        <p:nvCxnSpPr>
          <p:cNvPr id="318" name="Google Shape;318;p31"/>
          <p:cNvCxnSpPr/>
          <p:nvPr/>
        </p:nvCxnSpPr>
        <p:spPr>
          <a:xfrm>
            <a:off x="4409502" y="13807691"/>
            <a:ext cx="4185795" cy="1"/>
          </a:xfrm>
          <a:prstGeom prst="straightConnector1">
            <a:avLst/>
          </a:prstGeom>
          <a:noFill/>
          <a:ln cap="flat" cmpd="sng" w="25400">
            <a:solidFill>
              <a:srgbClr val="000000"/>
            </a:solidFill>
            <a:prstDash val="solid"/>
            <a:miter lim="400000"/>
            <a:headEnd len="sm" w="sm" type="none"/>
            <a:tailEnd len="sm" w="sm" type="none"/>
          </a:ln>
        </p:spPr>
      </p:cxnSp>
      <p:pic>
        <p:nvPicPr>
          <p:cNvPr descr="logo-Kapitaal.png" id="319" name="Google Shape;319;p31"/>
          <p:cNvPicPr preferRelativeResize="0"/>
          <p:nvPr/>
        </p:nvPicPr>
        <p:blipFill rotWithShape="1">
          <a:blip r:embed="rId3">
            <a:alphaModFix/>
          </a:blip>
          <a:srcRect b="0" l="0" r="0" t="0"/>
          <a:stretch/>
        </p:blipFill>
        <p:spPr>
          <a:xfrm>
            <a:off x="11303461" y="9296824"/>
            <a:ext cx="1544570" cy="403905"/>
          </a:xfrm>
          <a:prstGeom prst="rect">
            <a:avLst/>
          </a:prstGeom>
          <a:noFill/>
          <a:ln>
            <a:noFill/>
          </a:ln>
        </p:spPr>
      </p:pic>
      <p:sp>
        <p:nvSpPr>
          <p:cNvPr id="320" name="Google Shape;320;p31"/>
          <p:cNvSpPr/>
          <p:nvPr/>
        </p:nvSpPr>
        <p:spPr>
          <a:xfrm rot="-360000">
            <a:off x="308105" y="2354777"/>
            <a:ext cx="1995785" cy="1869046"/>
          </a:xfrm>
          <a:prstGeom prst="rect">
            <a:avLst/>
          </a:prstGeom>
          <a:solidFill>
            <a:srgbClr val="F3B802"/>
          </a:solidFill>
          <a:ln>
            <a:noFill/>
          </a:ln>
          <a:effectLst>
            <a:outerShdw blurRad="50800" rotWithShape="0" dir="2700000" dist="63500">
              <a:srgbClr val="000000">
                <a:alpha val="49803"/>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200"/>
              <a:buFont typeface="Helvetica Neue"/>
              <a:buNone/>
            </a:pPr>
            <a:r>
              <a:rPr b="0" i="0" lang="en-US" sz="2200" u="none" cap="none" strike="noStrike">
                <a:solidFill>
                  <a:srgbClr val="FFFFFF"/>
                </a:solidFill>
                <a:latin typeface="Helvetica Neue"/>
                <a:ea typeface="Helvetica Neue"/>
                <a:cs typeface="Helvetica Neue"/>
                <a:sym typeface="Helvetica Neue"/>
              </a:rPr>
              <a:t>Learn how to stay friendly while driving </a:t>
            </a:r>
            <a:endParaRPr/>
          </a:p>
        </p:txBody>
      </p:sp>
      <p:sp>
        <p:nvSpPr>
          <p:cNvPr id="321" name="Google Shape;321;p31"/>
          <p:cNvSpPr/>
          <p:nvPr/>
        </p:nvSpPr>
        <p:spPr>
          <a:xfrm rot="420000">
            <a:off x="308105" y="5346830"/>
            <a:ext cx="1995785" cy="1869047"/>
          </a:xfrm>
          <a:prstGeom prst="rect">
            <a:avLst/>
          </a:prstGeom>
          <a:solidFill>
            <a:srgbClr val="F3B802"/>
          </a:solidFill>
          <a:ln>
            <a:noFill/>
          </a:ln>
          <a:effectLst>
            <a:outerShdw blurRad="50800" rotWithShape="0" dir="2700000" dist="63500">
              <a:srgbClr val="000000">
                <a:alpha val="49803"/>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200"/>
              <a:buFont typeface="Helvetica Neue"/>
              <a:buNone/>
            </a:pPr>
            <a:r>
              <a:rPr b="0" i="0" lang="en-US" sz="2200" u="none" cap="none" strike="noStrike">
                <a:solidFill>
                  <a:srgbClr val="FFFFFF"/>
                </a:solidFill>
                <a:latin typeface="Helvetica Neue"/>
                <a:ea typeface="Helvetica Neue"/>
                <a:cs typeface="Helvetica Neue"/>
                <a:sym typeface="Helvetica Neue"/>
              </a:rPr>
              <a:t>Become a vegetarian </a:t>
            </a:r>
            <a:endParaRPr/>
          </a:p>
        </p:txBody>
      </p:sp>
      <p:sp>
        <p:nvSpPr>
          <p:cNvPr id="322" name="Google Shape;322;p31"/>
          <p:cNvSpPr txBox="1"/>
          <p:nvPr/>
        </p:nvSpPr>
        <p:spPr>
          <a:xfrm>
            <a:off x="7616113" y="733446"/>
            <a:ext cx="4908134" cy="1394901"/>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Clr>
                <a:srgbClr val="5ECE87"/>
              </a:buClr>
              <a:buSzPts val="4214"/>
              <a:buFont typeface="Paytone One"/>
              <a:buNone/>
            </a:pPr>
            <a:r>
              <a:rPr b="0" i="0" lang="en-US" sz="4214" u="none" cap="none" strike="noStrike">
                <a:solidFill>
                  <a:srgbClr val="5ECE87"/>
                </a:solidFill>
                <a:latin typeface="Paytone One"/>
                <a:ea typeface="Paytone One"/>
                <a:cs typeface="Paytone One"/>
                <a:sym typeface="Paytone One"/>
              </a:rPr>
              <a:t>Professional OKR </a:t>
            </a:r>
            <a:endParaRPr/>
          </a:p>
        </p:txBody>
      </p:sp>
      <p:sp>
        <p:nvSpPr>
          <p:cNvPr id="323" name="Google Shape;323;p31"/>
          <p:cNvSpPr txBox="1"/>
          <p:nvPr/>
        </p:nvSpPr>
        <p:spPr>
          <a:xfrm>
            <a:off x="3741480" y="1552667"/>
            <a:ext cx="9241901" cy="790787"/>
          </a:xfrm>
          <a:prstGeom prst="rect">
            <a:avLst/>
          </a:prstGeom>
          <a:noFill/>
          <a:ln>
            <a:noFill/>
          </a:ln>
        </p:spPr>
        <p:txBody>
          <a:bodyPr anchorCtr="0" anchor="t" bIns="27075" lIns="27075" spcFirstLastPara="1" rIns="27075" wrap="square" tIns="27075">
            <a:noAutofit/>
          </a:bodyPr>
          <a:lstStyle/>
          <a:p>
            <a:pPr indent="0" lvl="0" marL="0" marR="0" rtl="0" algn="l">
              <a:lnSpc>
                <a:spcPct val="100000"/>
              </a:lnSpc>
              <a:spcBef>
                <a:spcPts val="0"/>
              </a:spcBef>
              <a:spcAft>
                <a:spcPts val="0"/>
              </a:spcAft>
              <a:buClr>
                <a:srgbClr val="000000"/>
              </a:buClr>
              <a:buSzPts val="5000"/>
              <a:buFont typeface="Roboto"/>
              <a:buNone/>
            </a:pPr>
            <a:r>
              <a:rPr b="1" i="0" lang="en-US" sz="5000" u="none" cap="none" strike="noStrike">
                <a:solidFill>
                  <a:srgbClr val="000000"/>
                </a:solidFill>
                <a:latin typeface="Roboto"/>
                <a:ea typeface="Roboto"/>
                <a:cs typeface="Roboto"/>
                <a:sym typeface="Roboto"/>
              </a:rPr>
              <a:t>&amp; Key Results </a:t>
            </a:r>
            <a:endParaRPr/>
          </a:p>
        </p:txBody>
      </p:sp>
      <p:sp>
        <p:nvSpPr>
          <p:cNvPr id="324" name="Google Shape;324;p31"/>
          <p:cNvSpPr/>
          <p:nvPr/>
        </p:nvSpPr>
        <p:spPr>
          <a:xfrm rot="-360000">
            <a:off x="7179291" y="2482322"/>
            <a:ext cx="1995785" cy="1869047"/>
          </a:xfrm>
          <a:prstGeom prst="rect">
            <a:avLst/>
          </a:prstGeom>
          <a:solidFill>
            <a:srgbClr val="F3B802"/>
          </a:solidFill>
          <a:ln>
            <a:noFill/>
          </a:ln>
          <a:effectLst>
            <a:outerShdw blurRad="50800" rotWithShape="0" dir="2700000" dist="63500">
              <a:srgbClr val="000000">
                <a:alpha val="49803"/>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200"/>
              <a:buFont typeface="Helvetica Neue"/>
              <a:buNone/>
            </a:pPr>
            <a:r>
              <a:rPr b="0" i="0" lang="en-US" sz="2200" u="none" cap="none" strike="noStrike">
                <a:solidFill>
                  <a:srgbClr val="FFFFFF"/>
                </a:solidFill>
                <a:latin typeface="Helvetica Neue"/>
                <a:ea typeface="Helvetica Neue"/>
                <a:cs typeface="Helvetica Neue"/>
                <a:sym typeface="Helvetica Neue"/>
              </a:rPr>
              <a:t>Read 5 books (and avoid Netflix) </a:t>
            </a:r>
            <a:endParaRPr/>
          </a:p>
        </p:txBody>
      </p:sp>
      <p:sp>
        <p:nvSpPr>
          <p:cNvPr id="325" name="Google Shape;325;p31"/>
          <p:cNvSpPr/>
          <p:nvPr/>
        </p:nvSpPr>
        <p:spPr>
          <a:xfrm rot="-360000">
            <a:off x="6945459" y="5664394"/>
            <a:ext cx="1995786" cy="1869046"/>
          </a:xfrm>
          <a:prstGeom prst="rect">
            <a:avLst/>
          </a:prstGeom>
          <a:solidFill>
            <a:srgbClr val="F3B802"/>
          </a:solidFill>
          <a:ln>
            <a:noFill/>
          </a:ln>
          <a:effectLst>
            <a:outerShdw blurRad="50800" rotWithShape="0" dir="2700000" dist="63500">
              <a:srgbClr val="000000">
                <a:alpha val="49803"/>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200"/>
              <a:buFont typeface="Helvetica Neue"/>
              <a:buNone/>
            </a:pPr>
            <a:r>
              <a:rPr b="0" i="0" lang="en-US" sz="2200" u="none" cap="none" strike="noStrike">
                <a:solidFill>
                  <a:srgbClr val="FFFFFF"/>
                </a:solidFill>
                <a:latin typeface="Helvetica Neue"/>
                <a:ea typeface="Helvetica Neue"/>
                <a:cs typeface="Helvetica Neue"/>
                <a:sym typeface="Helvetica Neue"/>
              </a:rPr>
              <a:t>Find two new employer partners for TechGrounds</a:t>
            </a:r>
            <a:endParaRPr/>
          </a:p>
        </p:txBody>
      </p:sp>
      <p:sp>
        <p:nvSpPr>
          <p:cNvPr id="326" name="Google Shape;326;p31"/>
          <p:cNvSpPr txBox="1"/>
          <p:nvPr/>
        </p:nvSpPr>
        <p:spPr>
          <a:xfrm>
            <a:off x="2816680" y="2394885"/>
            <a:ext cx="4035068" cy="2390988"/>
          </a:xfrm>
          <a:prstGeom prst="rect">
            <a:avLst/>
          </a:prstGeom>
          <a:noFill/>
          <a:ln>
            <a:noFill/>
          </a:ln>
        </p:spPr>
        <p:txBody>
          <a:bodyPr anchorCtr="0" anchor="ctr" bIns="27075" lIns="27075" spcFirstLastPara="1" rIns="27075" wrap="square" tIns="27075">
            <a:noAutofit/>
          </a:bodyPr>
          <a:lstStyle/>
          <a:p>
            <a:pPr indent="0" lvl="0" marL="0" marR="0" rtl="0" algn="l">
              <a:lnSpc>
                <a:spcPct val="100000"/>
              </a:lnSpc>
              <a:spcBef>
                <a:spcPts val="0"/>
              </a:spcBef>
              <a:spcAft>
                <a:spcPts val="0"/>
              </a:spcAft>
              <a:buClr>
                <a:srgbClr val="000000"/>
              </a:buClr>
              <a:buSzPts val="1900"/>
              <a:buFont typeface="Roboto"/>
              <a:buNone/>
            </a:pPr>
            <a:r>
              <a:rPr b="0" i="0" lang="en-US" sz="1900" u="none" cap="none" strike="noStrike">
                <a:solidFill>
                  <a:srgbClr val="000000"/>
                </a:solidFill>
                <a:latin typeface="Roboto"/>
                <a:ea typeface="Roboto"/>
                <a:cs typeface="Roboto"/>
                <a:sym typeface="Roboto"/>
              </a:rPr>
              <a:t>Key results </a:t>
            </a:r>
            <a:endParaRPr/>
          </a:p>
          <a:p>
            <a:pPr indent="0" lvl="0" marL="0" marR="0" rtl="0" algn="l">
              <a:lnSpc>
                <a:spcPct val="100000"/>
              </a:lnSpc>
              <a:spcBef>
                <a:spcPts val="0"/>
              </a:spcBef>
              <a:spcAft>
                <a:spcPts val="0"/>
              </a:spcAft>
              <a:buClr>
                <a:srgbClr val="000000"/>
              </a:buClr>
              <a:buSzPts val="1900"/>
              <a:buFont typeface="Roboto"/>
              <a:buNone/>
            </a:pPr>
            <a:r>
              <a:rPr b="0" i="0" lang="en-US" sz="1900" u="none" cap="none" strike="noStrike">
                <a:solidFill>
                  <a:srgbClr val="000000"/>
                </a:solidFill>
                <a:latin typeface="Roboto"/>
                <a:ea typeface="Roboto"/>
                <a:cs typeface="Roboto"/>
                <a:sym typeface="Roboto"/>
              </a:rPr>
              <a:t>1/ Smile at least 10 times to another car driver during each drive</a:t>
            </a:r>
            <a:endParaRPr/>
          </a:p>
          <a:p>
            <a:pPr indent="0" lvl="0" marL="0" marR="0" rtl="0" algn="l">
              <a:lnSpc>
                <a:spcPct val="100000"/>
              </a:lnSpc>
              <a:spcBef>
                <a:spcPts val="0"/>
              </a:spcBef>
              <a:spcAft>
                <a:spcPts val="0"/>
              </a:spcAft>
              <a:buClr>
                <a:srgbClr val="000000"/>
              </a:buClr>
              <a:buSzPts val="1900"/>
              <a:buFont typeface="Roboto"/>
              <a:buNone/>
            </a:pPr>
            <a:r>
              <a:rPr b="0" i="0" lang="en-US" sz="1900" u="none" cap="none" strike="noStrike">
                <a:solidFill>
                  <a:srgbClr val="000000"/>
                </a:solidFill>
                <a:latin typeface="Roboto"/>
                <a:ea typeface="Roboto"/>
                <a:cs typeface="Roboto"/>
                <a:sym typeface="Roboto"/>
              </a:rPr>
              <a:t>2/ be 100% friendly when something happens and the other is actually responsible </a:t>
            </a:r>
            <a:endParaRPr/>
          </a:p>
          <a:p>
            <a:pPr indent="0" lvl="0" marL="0" marR="0" rtl="0" algn="l">
              <a:lnSpc>
                <a:spcPct val="100000"/>
              </a:lnSpc>
              <a:spcBef>
                <a:spcPts val="0"/>
              </a:spcBef>
              <a:spcAft>
                <a:spcPts val="0"/>
              </a:spcAft>
              <a:buClr>
                <a:srgbClr val="000000"/>
              </a:buClr>
              <a:buSzPts val="1900"/>
              <a:buFont typeface="Roboto"/>
              <a:buNone/>
            </a:pPr>
            <a:r>
              <a:rPr b="0" i="0" lang="en-US" sz="1900" u="none" cap="none" strike="noStrike">
                <a:solidFill>
                  <a:srgbClr val="000000"/>
                </a:solidFill>
                <a:latin typeface="Roboto"/>
                <a:ea typeface="Roboto"/>
                <a:cs typeface="Roboto"/>
                <a:sym typeface="Roboto"/>
              </a:rPr>
              <a:t>3/ always prepare yourself in being 100% relaxed before you start driving </a:t>
            </a:r>
            <a:endParaRPr/>
          </a:p>
        </p:txBody>
      </p:sp>
      <p:sp>
        <p:nvSpPr>
          <p:cNvPr id="327" name="Google Shape;327;p31"/>
          <p:cNvSpPr txBox="1"/>
          <p:nvPr/>
        </p:nvSpPr>
        <p:spPr>
          <a:xfrm>
            <a:off x="2816680" y="5111324"/>
            <a:ext cx="4035068" cy="2975187"/>
          </a:xfrm>
          <a:prstGeom prst="rect">
            <a:avLst/>
          </a:prstGeom>
          <a:noFill/>
          <a:ln>
            <a:noFill/>
          </a:ln>
        </p:spPr>
        <p:txBody>
          <a:bodyPr anchorCtr="0" anchor="ctr" bIns="27075" lIns="27075" spcFirstLastPara="1" rIns="27075" wrap="square" tIns="27075">
            <a:noAutofit/>
          </a:bodyPr>
          <a:lstStyle/>
          <a:p>
            <a:pPr indent="0" lvl="0" marL="0" marR="0" rtl="0" algn="l">
              <a:lnSpc>
                <a:spcPct val="100000"/>
              </a:lnSpc>
              <a:spcBef>
                <a:spcPts val="0"/>
              </a:spcBef>
              <a:spcAft>
                <a:spcPts val="0"/>
              </a:spcAft>
              <a:buClr>
                <a:srgbClr val="000000"/>
              </a:buClr>
              <a:buSzPts val="1900"/>
              <a:buFont typeface="Roboto"/>
              <a:buNone/>
            </a:pPr>
            <a:r>
              <a:rPr b="0" i="0" lang="en-US" sz="1900" u="none" cap="none" strike="noStrike">
                <a:solidFill>
                  <a:srgbClr val="000000"/>
                </a:solidFill>
                <a:latin typeface="Roboto"/>
                <a:ea typeface="Roboto"/>
                <a:cs typeface="Roboto"/>
                <a:sym typeface="Roboto"/>
              </a:rPr>
              <a:t>Key results </a:t>
            </a:r>
            <a:endParaRPr/>
          </a:p>
          <a:p>
            <a:pPr indent="0" lvl="0" marL="0" marR="0" rtl="0" algn="l">
              <a:lnSpc>
                <a:spcPct val="100000"/>
              </a:lnSpc>
              <a:spcBef>
                <a:spcPts val="0"/>
              </a:spcBef>
              <a:spcAft>
                <a:spcPts val="0"/>
              </a:spcAft>
              <a:buClr>
                <a:srgbClr val="000000"/>
              </a:buClr>
              <a:buSzPts val="1900"/>
              <a:buFont typeface="Roboto"/>
              <a:buNone/>
            </a:pPr>
            <a:r>
              <a:rPr b="0" i="0" lang="en-US" sz="1900" u="none" cap="none" strike="noStrike">
                <a:solidFill>
                  <a:srgbClr val="000000"/>
                </a:solidFill>
                <a:latin typeface="Roboto"/>
                <a:ea typeface="Roboto"/>
                <a:cs typeface="Roboto"/>
                <a:sym typeface="Roboto"/>
              </a:rPr>
              <a:t>1/ first month only 3 meat-meals (MM) a month, 2nd month only 2 MM, 3rd months no MMs</a:t>
            </a:r>
            <a:endParaRPr/>
          </a:p>
          <a:p>
            <a:pPr indent="0" lvl="0" marL="0" marR="0" rtl="0" algn="l">
              <a:lnSpc>
                <a:spcPct val="100000"/>
              </a:lnSpc>
              <a:spcBef>
                <a:spcPts val="0"/>
              </a:spcBef>
              <a:spcAft>
                <a:spcPts val="0"/>
              </a:spcAft>
              <a:buClr>
                <a:srgbClr val="000000"/>
              </a:buClr>
              <a:buSzPts val="1900"/>
              <a:buFont typeface="Roboto"/>
              <a:buNone/>
            </a:pPr>
            <a:r>
              <a:rPr b="0" i="0" lang="en-US" sz="1900" u="none" cap="none" strike="noStrike">
                <a:solidFill>
                  <a:srgbClr val="000000"/>
                </a:solidFill>
                <a:latin typeface="Roboto"/>
                <a:ea typeface="Roboto"/>
                <a:cs typeface="Roboto"/>
                <a:sym typeface="Roboto"/>
              </a:rPr>
              <a:t>2/ educate yourself in preparing 7 vegetarian dishes that are delicious  </a:t>
            </a:r>
            <a:endParaRPr/>
          </a:p>
          <a:p>
            <a:pPr indent="0" lvl="0" marL="0" marR="0" rtl="0" algn="l">
              <a:lnSpc>
                <a:spcPct val="100000"/>
              </a:lnSpc>
              <a:spcBef>
                <a:spcPts val="0"/>
              </a:spcBef>
              <a:spcAft>
                <a:spcPts val="0"/>
              </a:spcAft>
              <a:buClr>
                <a:srgbClr val="000000"/>
              </a:buClr>
              <a:buSzPts val="1900"/>
              <a:buFont typeface="Roboto"/>
              <a:buNone/>
            </a:pPr>
            <a:r>
              <a:rPr b="0" i="0" lang="en-US" sz="1900" u="none" cap="none" strike="noStrike">
                <a:solidFill>
                  <a:srgbClr val="000000"/>
                </a:solidFill>
                <a:latin typeface="Roboto"/>
                <a:ea typeface="Roboto"/>
                <a:cs typeface="Roboto"/>
                <a:sym typeface="Roboto"/>
              </a:rPr>
              <a:t>3/ read 2 books about the benefits of being vegetarian</a:t>
            </a:r>
            <a:endParaRPr/>
          </a:p>
          <a:p>
            <a:pPr indent="0" lvl="0" marL="0" marR="0" rtl="0" algn="l">
              <a:lnSpc>
                <a:spcPct val="100000"/>
              </a:lnSpc>
              <a:spcBef>
                <a:spcPts val="0"/>
              </a:spcBef>
              <a:spcAft>
                <a:spcPts val="0"/>
              </a:spcAft>
              <a:buClr>
                <a:srgbClr val="000000"/>
              </a:buClr>
              <a:buSzPts val="1900"/>
              <a:buFont typeface="Roboto"/>
              <a:buNone/>
            </a:pPr>
            <a:r>
              <a:rPr b="0" i="0" lang="en-US" sz="1900" u="none" cap="none" strike="noStrike">
                <a:solidFill>
                  <a:srgbClr val="000000"/>
                </a:solidFill>
                <a:latin typeface="Roboto"/>
                <a:ea typeface="Roboto"/>
                <a:cs typeface="Roboto"/>
                <a:sym typeface="Roboto"/>
              </a:rPr>
              <a:t>4/ tell 10 friends &amp; family about you being vegetarian </a:t>
            </a:r>
            <a:endParaRPr/>
          </a:p>
        </p:txBody>
      </p:sp>
      <p:sp>
        <p:nvSpPr>
          <p:cNvPr id="328" name="Google Shape;328;p31"/>
          <p:cNvSpPr txBox="1"/>
          <p:nvPr/>
        </p:nvSpPr>
        <p:spPr>
          <a:xfrm>
            <a:off x="9248073" y="5731681"/>
            <a:ext cx="3524387" cy="2098888"/>
          </a:xfrm>
          <a:prstGeom prst="rect">
            <a:avLst/>
          </a:prstGeom>
          <a:noFill/>
          <a:ln>
            <a:noFill/>
          </a:ln>
        </p:spPr>
        <p:txBody>
          <a:bodyPr anchorCtr="0" anchor="ctr" bIns="27075" lIns="27075" spcFirstLastPara="1" rIns="27075" wrap="square" tIns="27075">
            <a:noAutofit/>
          </a:bodyPr>
          <a:lstStyle/>
          <a:p>
            <a:pPr indent="0" lvl="0" marL="0" marR="0" rtl="0" algn="l">
              <a:lnSpc>
                <a:spcPct val="100000"/>
              </a:lnSpc>
              <a:spcBef>
                <a:spcPts val="0"/>
              </a:spcBef>
              <a:spcAft>
                <a:spcPts val="0"/>
              </a:spcAft>
              <a:buClr>
                <a:srgbClr val="000000"/>
              </a:buClr>
              <a:buSzPts val="1900"/>
              <a:buFont typeface="Roboto"/>
              <a:buNone/>
            </a:pPr>
            <a:r>
              <a:rPr b="0" i="0" lang="en-US" sz="1900" u="none" cap="none" strike="noStrike">
                <a:solidFill>
                  <a:srgbClr val="000000"/>
                </a:solidFill>
                <a:latin typeface="Roboto"/>
                <a:ea typeface="Roboto"/>
                <a:cs typeface="Roboto"/>
                <a:sym typeface="Roboto"/>
              </a:rPr>
              <a:t>Key results </a:t>
            </a:r>
            <a:endParaRPr/>
          </a:p>
          <a:p>
            <a:pPr indent="0" lvl="0" marL="0" marR="0" rtl="0" algn="l">
              <a:lnSpc>
                <a:spcPct val="100000"/>
              </a:lnSpc>
              <a:spcBef>
                <a:spcPts val="0"/>
              </a:spcBef>
              <a:spcAft>
                <a:spcPts val="0"/>
              </a:spcAft>
              <a:buClr>
                <a:srgbClr val="000000"/>
              </a:buClr>
              <a:buSzPts val="1900"/>
              <a:buFont typeface="Roboto"/>
              <a:buNone/>
            </a:pPr>
            <a:r>
              <a:rPr b="0" i="0" lang="en-US" sz="1900" u="none" cap="none" strike="noStrike">
                <a:solidFill>
                  <a:srgbClr val="000000"/>
                </a:solidFill>
                <a:latin typeface="Roboto"/>
                <a:ea typeface="Roboto"/>
                <a:cs typeface="Roboto"/>
                <a:sym typeface="Roboto"/>
              </a:rPr>
              <a:t>1/ sent 25 potential employer partners an email </a:t>
            </a:r>
            <a:endParaRPr/>
          </a:p>
          <a:p>
            <a:pPr indent="0" lvl="0" marL="0" marR="0" rtl="0" algn="l">
              <a:lnSpc>
                <a:spcPct val="100000"/>
              </a:lnSpc>
              <a:spcBef>
                <a:spcPts val="0"/>
              </a:spcBef>
              <a:spcAft>
                <a:spcPts val="0"/>
              </a:spcAft>
              <a:buClr>
                <a:srgbClr val="000000"/>
              </a:buClr>
              <a:buSzPts val="1900"/>
              <a:buFont typeface="Roboto"/>
              <a:buNone/>
            </a:pPr>
            <a:r>
              <a:rPr b="0" i="0" lang="en-US" sz="1900" u="none" cap="none" strike="noStrike">
                <a:solidFill>
                  <a:srgbClr val="000000"/>
                </a:solidFill>
                <a:latin typeface="Roboto"/>
                <a:ea typeface="Roboto"/>
                <a:cs typeface="Roboto"/>
                <a:sym typeface="Roboto"/>
              </a:rPr>
              <a:t>2/ have the sales material 100% updated &amp; professional</a:t>
            </a:r>
            <a:endParaRPr/>
          </a:p>
          <a:p>
            <a:pPr indent="0" lvl="0" marL="0" marR="0" rtl="0" algn="l">
              <a:lnSpc>
                <a:spcPct val="100000"/>
              </a:lnSpc>
              <a:spcBef>
                <a:spcPts val="0"/>
              </a:spcBef>
              <a:spcAft>
                <a:spcPts val="0"/>
              </a:spcAft>
              <a:buClr>
                <a:srgbClr val="000000"/>
              </a:buClr>
              <a:buSzPts val="1900"/>
              <a:buFont typeface="Roboto"/>
              <a:buNone/>
            </a:pPr>
            <a:r>
              <a:rPr b="0" i="0" lang="en-US" sz="1900" u="none" cap="none" strike="noStrike">
                <a:solidFill>
                  <a:srgbClr val="000000"/>
                </a:solidFill>
                <a:latin typeface="Roboto"/>
                <a:ea typeface="Roboto"/>
                <a:cs typeface="Roboto"/>
                <a:sym typeface="Roboto"/>
              </a:rPr>
              <a:t>3/ run 3 experiments to trigger new employer partners</a:t>
            </a:r>
            <a:endParaRPr/>
          </a:p>
        </p:txBody>
      </p:sp>
      <p:sp>
        <p:nvSpPr>
          <p:cNvPr id="329" name="Google Shape;329;p31"/>
          <p:cNvSpPr txBox="1"/>
          <p:nvPr/>
        </p:nvSpPr>
        <p:spPr>
          <a:xfrm>
            <a:off x="9348857" y="2394885"/>
            <a:ext cx="3322819" cy="2390988"/>
          </a:xfrm>
          <a:prstGeom prst="rect">
            <a:avLst/>
          </a:prstGeom>
          <a:noFill/>
          <a:ln>
            <a:noFill/>
          </a:ln>
        </p:spPr>
        <p:txBody>
          <a:bodyPr anchorCtr="0" anchor="ctr" bIns="27075" lIns="27075" spcFirstLastPara="1" rIns="27075" wrap="square" tIns="27075">
            <a:noAutofit/>
          </a:bodyPr>
          <a:lstStyle/>
          <a:p>
            <a:pPr indent="0" lvl="0" marL="0" marR="0" rtl="0" algn="l">
              <a:lnSpc>
                <a:spcPct val="100000"/>
              </a:lnSpc>
              <a:spcBef>
                <a:spcPts val="0"/>
              </a:spcBef>
              <a:spcAft>
                <a:spcPts val="0"/>
              </a:spcAft>
              <a:buClr>
                <a:srgbClr val="000000"/>
              </a:buClr>
              <a:buSzPts val="1900"/>
              <a:buFont typeface="Roboto"/>
              <a:buNone/>
            </a:pPr>
            <a:r>
              <a:rPr b="0" i="0" lang="en-US" sz="1900" u="none" cap="none" strike="noStrike">
                <a:solidFill>
                  <a:srgbClr val="000000"/>
                </a:solidFill>
                <a:latin typeface="Roboto"/>
                <a:ea typeface="Roboto"/>
                <a:cs typeface="Roboto"/>
                <a:sym typeface="Roboto"/>
              </a:rPr>
              <a:t>Key results </a:t>
            </a:r>
            <a:endParaRPr/>
          </a:p>
          <a:p>
            <a:pPr indent="0" lvl="0" marL="0" marR="0" rtl="0" algn="l">
              <a:lnSpc>
                <a:spcPct val="100000"/>
              </a:lnSpc>
              <a:spcBef>
                <a:spcPts val="0"/>
              </a:spcBef>
              <a:spcAft>
                <a:spcPts val="0"/>
              </a:spcAft>
              <a:buClr>
                <a:srgbClr val="000000"/>
              </a:buClr>
              <a:buSzPts val="1900"/>
              <a:buFont typeface="Roboto"/>
              <a:buNone/>
            </a:pPr>
            <a:r>
              <a:rPr b="0" i="0" lang="en-US" sz="1900" u="none" cap="none" strike="noStrike">
                <a:solidFill>
                  <a:srgbClr val="000000"/>
                </a:solidFill>
                <a:latin typeface="Roboto"/>
                <a:ea typeface="Roboto"/>
                <a:cs typeface="Roboto"/>
                <a:sym typeface="Roboto"/>
              </a:rPr>
              <a:t>1/ sign up for 2 audio book platforms </a:t>
            </a:r>
            <a:endParaRPr/>
          </a:p>
          <a:p>
            <a:pPr indent="0" lvl="0" marL="0" marR="0" rtl="0" algn="l">
              <a:lnSpc>
                <a:spcPct val="100000"/>
              </a:lnSpc>
              <a:spcBef>
                <a:spcPts val="0"/>
              </a:spcBef>
              <a:spcAft>
                <a:spcPts val="0"/>
              </a:spcAft>
              <a:buClr>
                <a:srgbClr val="000000"/>
              </a:buClr>
              <a:buSzPts val="1900"/>
              <a:buFont typeface="Roboto"/>
              <a:buNone/>
            </a:pPr>
            <a:r>
              <a:rPr b="0" i="0" lang="en-US" sz="1900" u="none" cap="none" strike="noStrike">
                <a:solidFill>
                  <a:srgbClr val="000000"/>
                </a:solidFill>
                <a:latin typeface="Roboto"/>
                <a:ea typeface="Roboto"/>
                <a:cs typeface="Roboto"/>
                <a:sym typeface="Roboto"/>
              </a:rPr>
              <a:t>2/ listen/read every morning and evening at least 2 pages (or listen to 2 pages)</a:t>
            </a:r>
            <a:endParaRPr/>
          </a:p>
          <a:p>
            <a:pPr indent="0" lvl="0" marL="0" marR="0" rtl="0" algn="l">
              <a:lnSpc>
                <a:spcPct val="100000"/>
              </a:lnSpc>
              <a:spcBef>
                <a:spcPts val="0"/>
              </a:spcBef>
              <a:spcAft>
                <a:spcPts val="0"/>
              </a:spcAft>
              <a:buClr>
                <a:srgbClr val="000000"/>
              </a:buClr>
              <a:buSzPts val="1900"/>
              <a:buFont typeface="Roboto"/>
              <a:buNone/>
            </a:pPr>
            <a:r>
              <a:rPr b="0" i="0" lang="en-US" sz="1900" u="none" cap="none" strike="noStrike">
                <a:solidFill>
                  <a:srgbClr val="000000"/>
                </a:solidFill>
                <a:latin typeface="Roboto"/>
                <a:ea typeface="Roboto"/>
                <a:cs typeface="Roboto"/>
                <a:sym typeface="Roboto"/>
              </a:rPr>
              <a:t>3/ avoid watching Netflix at 3 days a week</a:t>
            </a:r>
            <a:endParaRPr/>
          </a:p>
        </p:txBody>
      </p:sp>
      <p:sp>
        <p:nvSpPr>
          <p:cNvPr id="330" name="Google Shape;330;p31"/>
          <p:cNvSpPr txBox="1"/>
          <p:nvPr/>
        </p:nvSpPr>
        <p:spPr>
          <a:xfrm>
            <a:off x="223514" y="9338333"/>
            <a:ext cx="1662237" cy="320888"/>
          </a:xfrm>
          <a:prstGeom prst="rect">
            <a:avLst/>
          </a:prstGeom>
          <a:noFill/>
          <a:ln>
            <a:noFill/>
          </a:ln>
        </p:spPr>
        <p:txBody>
          <a:bodyPr anchorCtr="0" anchor="ctr" bIns="27075" lIns="27075" spcFirstLastPara="1" rIns="27075" wrap="square" tIns="27075">
            <a:noAutofit/>
          </a:bodyPr>
          <a:lstStyle/>
          <a:p>
            <a:pPr indent="0" lvl="0" marL="0" marR="0" rtl="0" algn="l">
              <a:lnSpc>
                <a:spcPct val="100000"/>
              </a:lnSpc>
              <a:spcBef>
                <a:spcPts val="0"/>
              </a:spcBef>
              <a:spcAft>
                <a:spcPts val="0"/>
              </a:spcAft>
              <a:buClr>
                <a:srgbClr val="000000"/>
              </a:buClr>
              <a:buSzPts val="1500"/>
              <a:buFont typeface="Paytone One"/>
              <a:buNone/>
            </a:pPr>
            <a:r>
              <a:rPr b="0" i="0" lang="en-US" sz="1500" u="none" cap="none" strike="noStrike">
                <a:solidFill>
                  <a:srgbClr val="000000"/>
                </a:solidFill>
                <a:latin typeface="Paytone One"/>
                <a:ea typeface="Paytone One"/>
                <a:cs typeface="Paytone One"/>
                <a:sym typeface="Paytone One"/>
              </a:rPr>
              <a:t>Mastering OKRs</a:t>
            </a:r>
            <a:r>
              <a:rPr b="0" i="0" lang="en-US" sz="1500" u="none" cap="none" strike="noStrike">
                <a:solidFill>
                  <a:srgbClr val="000000"/>
                </a:solidFill>
                <a:latin typeface="Roboto"/>
                <a:ea typeface="Roboto"/>
                <a:cs typeface="Roboto"/>
                <a:sym typeface="Roboto"/>
              </a:rPr>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2"/>
          <p:cNvSpPr txBox="1"/>
          <p:nvPr/>
        </p:nvSpPr>
        <p:spPr>
          <a:xfrm>
            <a:off x="2405076" y="1795356"/>
            <a:ext cx="8194648" cy="6162888"/>
          </a:xfrm>
          <a:prstGeom prst="rect">
            <a:avLst/>
          </a:prstGeom>
          <a:noFill/>
          <a:ln>
            <a:noFill/>
          </a:ln>
        </p:spPr>
        <p:txBody>
          <a:bodyPr anchorCtr="0" anchor="ctr" bIns="27075" lIns="27075" spcFirstLastPara="1" rIns="27075" wrap="square" tIns="27075">
            <a:noAutofit/>
          </a:bodyPr>
          <a:lstStyle/>
          <a:p>
            <a:pPr indent="0" lvl="0" marL="0" marR="0" rtl="0" algn="l">
              <a:lnSpc>
                <a:spcPct val="120000"/>
              </a:lnSpc>
              <a:spcBef>
                <a:spcPts val="0"/>
              </a:spcBef>
              <a:spcAft>
                <a:spcPts val="0"/>
              </a:spcAft>
              <a:buClr>
                <a:srgbClr val="5ECE87"/>
              </a:buClr>
              <a:buSzPts val="3100"/>
              <a:buFont typeface="Roboto"/>
              <a:buNone/>
            </a:pPr>
            <a:r>
              <a:rPr b="0" i="0" lang="en-US" sz="3100" u="none" cap="none" strike="noStrike">
                <a:solidFill>
                  <a:srgbClr val="5ECE87"/>
                </a:solidFill>
                <a:latin typeface="Roboto"/>
                <a:ea typeface="Roboto"/>
                <a:cs typeface="Roboto"/>
                <a:sym typeface="Roboto"/>
              </a:rPr>
              <a:t>The first time you set OKRs you’ll make mistakes. Make peace with that.</a:t>
            </a:r>
            <a:r>
              <a:rPr b="0" i="0" lang="en-US" sz="3100" u="none" cap="none" strike="noStrike">
                <a:solidFill>
                  <a:srgbClr val="292929"/>
                </a:solidFill>
                <a:latin typeface="Roboto"/>
                <a:ea typeface="Roboto"/>
                <a:cs typeface="Roboto"/>
                <a:sym typeface="Roboto"/>
              </a:rPr>
              <a:t> You’ll set the wrong goals, you’ll set the wrong key results, the wrong cadence, you won’t check-in enough with the team and generally speaking it will take a few weeks before anyone knows what you’re talking about. But relax, you need to just cut your teeth on them, and I promise you, </a:t>
            </a:r>
            <a:r>
              <a:rPr b="0" i="0" lang="en-US" sz="3100" u="none" cap="none" strike="noStrike">
                <a:solidFill>
                  <a:srgbClr val="5ECE87"/>
                </a:solidFill>
                <a:latin typeface="Roboto"/>
                <a:ea typeface="Roboto"/>
                <a:cs typeface="Roboto"/>
                <a:sym typeface="Roboto"/>
              </a:rPr>
              <a:t>the second cycle, performance will go through the roof.</a:t>
            </a:r>
            <a:endParaRPr b="1" i="0" sz="2000" u="none" cap="none" strike="noStrike">
              <a:solidFill>
                <a:srgbClr val="5ECE87"/>
              </a:solidFill>
              <a:latin typeface="Helvetica Neue"/>
              <a:ea typeface="Helvetica Neue"/>
              <a:cs typeface="Helvetica Neue"/>
              <a:sym typeface="Helvetica Neue"/>
            </a:endParaRPr>
          </a:p>
        </p:txBody>
      </p:sp>
      <p:pic>
        <p:nvPicPr>
          <p:cNvPr descr="logo-Kapitaal.png" id="336" name="Google Shape;336;p32"/>
          <p:cNvPicPr preferRelativeResize="0"/>
          <p:nvPr/>
        </p:nvPicPr>
        <p:blipFill rotWithShape="1">
          <a:blip r:embed="rId3">
            <a:alphaModFix/>
          </a:blip>
          <a:srcRect b="0" l="0" r="0" t="0"/>
          <a:stretch/>
        </p:blipFill>
        <p:spPr>
          <a:xfrm>
            <a:off x="11303461" y="9296824"/>
            <a:ext cx="1544570" cy="403905"/>
          </a:xfrm>
          <a:prstGeom prst="rect">
            <a:avLst/>
          </a:prstGeom>
          <a:noFill/>
          <a:ln>
            <a:noFill/>
          </a:ln>
        </p:spPr>
      </p:pic>
      <p:sp>
        <p:nvSpPr>
          <p:cNvPr id="337" name="Google Shape;337;p32"/>
          <p:cNvSpPr txBox="1"/>
          <p:nvPr/>
        </p:nvSpPr>
        <p:spPr>
          <a:xfrm>
            <a:off x="223514" y="9338333"/>
            <a:ext cx="1662237" cy="320888"/>
          </a:xfrm>
          <a:prstGeom prst="rect">
            <a:avLst/>
          </a:prstGeom>
          <a:noFill/>
          <a:ln>
            <a:noFill/>
          </a:ln>
        </p:spPr>
        <p:txBody>
          <a:bodyPr anchorCtr="0" anchor="ctr" bIns="27075" lIns="27075" spcFirstLastPara="1" rIns="27075" wrap="square" tIns="27075">
            <a:noAutofit/>
          </a:bodyPr>
          <a:lstStyle/>
          <a:p>
            <a:pPr indent="0" lvl="0" marL="0" marR="0" rtl="0" algn="l">
              <a:lnSpc>
                <a:spcPct val="100000"/>
              </a:lnSpc>
              <a:spcBef>
                <a:spcPts val="0"/>
              </a:spcBef>
              <a:spcAft>
                <a:spcPts val="0"/>
              </a:spcAft>
              <a:buClr>
                <a:srgbClr val="000000"/>
              </a:buClr>
              <a:buSzPts val="1500"/>
              <a:buFont typeface="Paytone One"/>
              <a:buNone/>
            </a:pPr>
            <a:r>
              <a:rPr b="0" i="0" lang="en-US" sz="1500" u="none" cap="none" strike="noStrike">
                <a:solidFill>
                  <a:srgbClr val="000000"/>
                </a:solidFill>
                <a:latin typeface="Paytone One"/>
                <a:ea typeface="Paytone One"/>
                <a:cs typeface="Paytone One"/>
                <a:sym typeface="Paytone One"/>
              </a:rPr>
              <a:t>Mastering OKRs</a:t>
            </a:r>
            <a:r>
              <a:rPr b="0" i="0" lang="en-US" sz="1500" u="none" cap="none" strike="noStrike">
                <a:solidFill>
                  <a:srgbClr val="000000"/>
                </a:solidFill>
                <a:latin typeface="Roboto"/>
                <a:ea typeface="Roboto"/>
                <a:cs typeface="Roboto"/>
                <a:sym typeface="Roboto"/>
              </a:rPr>
              <a:t> </a:t>
            </a:r>
            <a:endParaRPr/>
          </a:p>
        </p:txBody>
      </p:sp>
      <p:sp>
        <p:nvSpPr>
          <p:cNvPr id="338" name="Google Shape;338;p32"/>
          <p:cNvSpPr/>
          <p:nvPr/>
        </p:nvSpPr>
        <p:spPr>
          <a:xfrm>
            <a:off x="5911779" y="7601048"/>
            <a:ext cx="6051742" cy="734992"/>
          </a:xfrm>
          <a:prstGeom prst="rect">
            <a:avLst/>
          </a:prstGeom>
          <a:solidFill>
            <a:srgbClr val="EBEBEB"/>
          </a:solidFill>
          <a:ln>
            <a:noFill/>
          </a:ln>
          <a:effectLst>
            <a:outerShdw blurRad="50800" rotWithShape="0" dir="2700000" dist="63500">
              <a:srgbClr val="000000">
                <a:alpha val="49803"/>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200"/>
              <a:buFont typeface="Helvetica Neue"/>
              <a:buNone/>
            </a:pPr>
            <a:r>
              <a:t/>
            </a:r>
            <a:endParaRPr b="0" i="0" sz="2200" u="none" cap="none" strike="noStrike">
              <a:solidFill>
                <a:srgbClr val="FFFFFF"/>
              </a:solidFill>
              <a:latin typeface="Helvetica Neue"/>
              <a:ea typeface="Helvetica Neue"/>
              <a:cs typeface="Helvetica Neue"/>
              <a:sym typeface="Helvetica Neue"/>
            </a:endParaRPr>
          </a:p>
        </p:txBody>
      </p:sp>
      <p:sp>
        <p:nvSpPr>
          <p:cNvPr id="339" name="Google Shape;339;p32"/>
          <p:cNvSpPr txBox="1"/>
          <p:nvPr/>
        </p:nvSpPr>
        <p:spPr>
          <a:xfrm>
            <a:off x="6390935" y="7742873"/>
            <a:ext cx="4968377" cy="451342"/>
          </a:xfrm>
          <a:prstGeom prst="rect">
            <a:avLst/>
          </a:prstGeom>
          <a:noFill/>
          <a:ln>
            <a:noFill/>
          </a:ln>
        </p:spPr>
        <p:txBody>
          <a:bodyPr anchorCtr="0" anchor="ctr" bIns="27075" lIns="27075" spcFirstLastPara="1" rIns="27075" wrap="square" tIns="27075">
            <a:noAutofit/>
          </a:bodyPr>
          <a:lstStyle/>
          <a:p>
            <a:pPr indent="0" lvl="0" marL="0" marR="0" rtl="0" algn="ctr">
              <a:lnSpc>
                <a:spcPct val="100000"/>
              </a:lnSpc>
              <a:spcBef>
                <a:spcPts val="0"/>
              </a:spcBef>
              <a:spcAft>
                <a:spcPts val="0"/>
              </a:spcAft>
              <a:buClr>
                <a:schemeClr val="accent1"/>
              </a:buClr>
              <a:buSzPts val="2600"/>
              <a:buFont typeface="Helvetica Neue"/>
              <a:buNone/>
            </a:pPr>
            <a:r>
              <a:rPr b="0" i="0" lang="en-US" sz="2600" u="none" cap="none" strike="noStrike">
                <a:solidFill>
                  <a:schemeClr val="accent1"/>
                </a:solidFill>
                <a:latin typeface="Helvetica Neue"/>
                <a:ea typeface="Helvetica Neue"/>
                <a:cs typeface="Helvetica Neue"/>
                <a:sym typeface="Helvetica Neue"/>
              </a:rPr>
              <a:t>Study </a:t>
            </a:r>
            <a:r>
              <a:rPr b="0" i="0" lang="en-US" sz="2600" u="sng" cap="none" strike="noStrike">
                <a:solidFill>
                  <a:schemeClr val="hlink"/>
                </a:solidFill>
                <a:latin typeface="Helvetica Neue"/>
                <a:ea typeface="Helvetica Neue"/>
                <a:cs typeface="Helvetica Neue"/>
                <a:sym typeface="Helvetica Neue"/>
                <a:hlinkClick r:id="rId4"/>
              </a:rPr>
              <a:t>this website</a:t>
            </a:r>
            <a:r>
              <a:rPr b="0" i="0" lang="en-US" sz="2600" u="none" cap="none" strike="noStrike">
                <a:solidFill>
                  <a:schemeClr val="accent1"/>
                </a:solidFill>
                <a:latin typeface="Helvetica Neue"/>
                <a:ea typeface="Helvetica Neue"/>
                <a:cs typeface="Helvetica Neue"/>
                <a:sym typeface="Helvetica Neue"/>
              </a:rPr>
              <a:t> about OKRs &gt;</a:t>
            </a:r>
            <a:endParaRPr/>
          </a:p>
        </p:txBody>
      </p:sp>
      <p:sp>
        <p:nvSpPr>
          <p:cNvPr id="340" name="Google Shape;340;p32"/>
          <p:cNvSpPr txBox="1"/>
          <p:nvPr/>
        </p:nvSpPr>
        <p:spPr>
          <a:xfrm>
            <a:off x="5394817" y="7340236"/>
            <a:ext cx="349335" cy="1256616"/>
          </a:xfrm>
          <a:prstGeom prst="rect">
            <a:avLst/>
          </a:prstGeom>
          <a:noFill/>
          <a:ln>
            <a:noFill/>
          </a:ln>
        </p:spPr>
        <p:txBody>
          <a:bodyPr anchorCtr="0" anchor="ctr" bIns="27075" lIns="27075" spcFirstLastPara="1" rIns="27075" wrap="square" tIns="27075">
            <a:noAutofit/>
          </a:bodyPr>
          <a:lstStyle/>
          <a:p>
            <a:pPr indent="0" lvl="0" marL="0" marR="0" rtl="0" algn="ctr">
              <a:lnSpc>
                <a:spcPct val="100000"/>
              </a:lnSpc>
              <a:spcBef>
                <a:spcPts val="0"/>
              </a:spcBef>
              <a:spcAft>
                <a:spcPts val="0"/>
              </a:spcAft>
              <a:buClr>
                <a:srgbClr val="EB220C"/>
              </a:buClr>
              <a:buSzPts val="8000"/>
              <a:buFont typeface="Helvetica Neue"/>
              <a:buNone/>
            </a:pPr>
            <a:r>
              <a:rPr b="1" i="0" lang="en-US" sz="8000" u="none" cap="none" strike="noStrike">
                <a:solidFill>
                  <a:srgbClr val="EB220C"/>
                </a:solidFill>
                <a:latin typeface="Helvetica Neue"/>
                <a:ea typeface="Helvetica Neue"/>
                <a:cs typeface="Helvetica Neue"/>
                <a:sym typeface="Helvetica Neue"/>
              </a:rPr>
              <a:t>!</a:t>
            </a:r>
            <a:endParaRPr/>
          </a:p>
        </p:txBody>
      </p:sp>
      <p:sp>
        <p:nvSpPr>
          <p:cNvPr id="341" name="Google Shape;341;p32"/>
          <p:cNvSpPr txBox="1"/>
          <p:nvPr/>
        </p:nvSpPr>
        <p:spPr>
          <a:xfrm>
            <a:off x="7481277" y="8429356"/>
            <a:ext cx="4491314" cy="364320"/>
          </a:xfrm>
          <a:prstGeom prst="rect">
            <a:avLst/>
          </a:prstGeom>
          <a:noFill/>
          <a:ln>
            <a:noFill/>
          </a:ln>
        </p:spPr>
        <p:txBody>
          <a:bodyPr anchorCtr="0" anchor="ctr" bIns="27075" lIns="27075" spcFirstLastPara="1" rIns="27075" wrap="square" tIns="27075">
            <a:noAutofit/>
          </a:bodyPr>
          <a:lstStyle/>
          <a:p>
            <a:pPr indent="0" lvl="0" marL="0" marR="0" rtl="0" algn="ctr">
              <a:lnSpc>
                <a:spcPct val="100000"/>
              </a:lnSpc>
              <a:spcBef>
                <a:spcPts val="0"/>
              </a:spcBef>
              <a:spcAft>
                <a:spcPts val="0"/>
              </a:spcAft>
              <a:buClr>
                <a:srgbClr val="000000"/>
              </a:buClr>
              <a:buSzPts val="2000"/>
              <a:buFont typeface="Helvetica Neue"/>
              <a:buNone/>
            </a:pPr>
            <a:r>
              <a:rPr b="1" i="0" lang="en-US" sz="2000" u="none" cap="none" strike="noStrike">
                <a:solidFill>
                  <a:srgbClr val="000000"/>
                </a:solidFill>
                <a:latin typeface="Helvetica Neue"/>
                <a:ea typeface="Helvetica Neue"/>
                <a:cs typeface="Helvetica Neue"/>
                <a:sym typeface="Helvetica Neue"/>
              </a:rPr>
              <a:t>Also tools available via this website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3"/>
          <p:cNvSpPr txBox="1"/>
          <p:nvPr/>
        </p:nvSpPr>
        <p:spPr>
          <a:xfrm>
            <a:off x="1741859" y="1072591"/>
            <a:ext cx="9521082" cy="6442288"/>
          </a:xfrm>
          <a:prstGeom prst="rect">
            <a:avLst/>
          </a:prstGeom>
          <a:noFill/>
          <a:ln>
            <a:noFill/>
          </a:ln>
        </p:spPr>
        <p:txBody>
          <a:bodyPr anchorCtr="0" anchor="ctr" bIns="27075" lIns="27075" spcFirstLastPara="1" rIns="27075" wrap="square" tIns="27075">
            <a:noAutofit/>
          </a:bodyPr>
          <a:lstStyle/>
          <a:p>
            <a:pPr indent="0" lvl="0" marL="0" marR="0" rtl="0" algn="l">
              <a:lnSpc>
                <a:spcPct val="120000"/>
              </a:lnSpc>
              <a:spcBef>
                <a:spcPts val="0"/>
              </a:spcBef>
              <a:spcAft>
                <a:spcPts val="0"/>
              </a:spcAft>
              <a:buClr>
                <a:srgbClr val="5ECE87"/>
              </a:buClr>
              <a:buSzPts val="4000"/>
              <a:buFont typeface="Roboto"/>
              <a:buNone/>
            </a:pPr>
            <a:r>
              <a:rPr b="1" i="0" lang="en-US" sz="4000" u="none" cap="none" strike="noStrike">
                <a:solidFill>
                  <a:srgbClr val="5ECE87"/>
                </a:solidFill>
                <a:latin typeface="Roboto"/>
                <a:ea typeface="Roboto"/>
                <a:cs typeface="Roboto"/>
                <a:sym typeface="Roboto"/>
              </a:rPr>
              <a:t>Metrics that Matter (MTM)</a:t>
            </a:r>
            <a:endParaRPr/>
          </a:p>
          <a:p>
            <a:pPr indent="0" lvl="0" marL="0" marR="0" rtl="0" algn="l">
              <a:lnSpc>
                <a:spcPct val="120000"/>
              </a:lnSpc>
              <a:spcBef>
                <a:spcPts val="0"/>
              </a:spcBef>
              <a:spcAft>
                <a:spcPts val="0"/>
              </a:spcAft>
              <a:buClr>
                <a:srgbClr val="292929"/>
              </a:buClr>
              <a:buSzPts val="2500"/>
              <a:buFont typeface="Roboto"/>
              <a:buNone/>
            </a:pPr>
            <a:r>
              <a:rPr b="0" i="0" lang="en-US" sz="2500" u="none" cap="none" strike="noStrike">
                <a:solidFill>
                  <a:srgbClr val="292929"/>
                </a:solidFill>
                <a:latin typeface="Roboto"/>
                <a:ea typeface="Roboto"/>
                <a:cs typeface="Roboto"/>
                <a:sym typeface="Roboto"/>
              </a:rPr>
              <a:t>Every company should have what is known as its MTM or Metric that matters. It’s important to have just one, and it should be your north star. It’s the one number you want everyone to obsess about.</a:t>
            </a:r>
            <a:endParaRPr/>
          </a:p>
          <a:p>
            <a:pPr indent="0" lvl="0" marL="0" marR="0" rtl="0" algn="l">
              <a:lnSpc>
                <a:spcPct val="120000"/>
              </a:lnSpc>
              <a:spcBef>
                <a:spcPts val="0"/>
              </a:spcBef>
              <a:spcAft>
                <a:spcPts val="0"/>
              </a:spcAft>
              <a:buClr>
                <a:srgbClr val="292929"/>
              </a:buClr>
              <a:buSzPts val="2500"/>
              <a:buFont typeface="Roboto"/>
              <a:buNone/>
            </a:pPr>
            <a:r>
              <a:rPr b="0" i="0" lang="en-US" sz="2500" u="none" cap="none" strike="noStrike">
                <a:solidFill>
                  <a:srgbClr val="292929"/>
                </a:solidFill>
                <a:latin typeface="Roboto"/>
                <a:ea typeface="Roboto"/>
                <a:cs typeface="Roboto"/>
                <a:sym typeface="Roboto"/>
              </a:rPr>
              <a:t>When setting OKRs your MTM could be an objective or a key result. </a:t>
            </a:r>
            <a:r>
              <a:rPr b="0" i="0" lang="en-US" sz="2500" u="none" cap="none" strike="noStrike">
                <a:solidFill>
                  <a:srgbClr val="5ECE87"/>
                </a:solidFill>
                <a:latin typeface="Roboto"/>
                <a:ea typeface="Roboto"/>
                <a:cs typeface="Roboto"/>
                <a:sym typeface="Roboto"/>
              </a:rPr>
              <a:t>But what’s important is that for your first time setting OKRs you 100% want to make sure the MTM is included.</a:t>
            </a:r>
            <a:r>
              <a:rPr b="0" i="0" lang="en-US" sz="2500" u="none" cap="none" strike="noStrike">
                <a:solidFill>
                  <a:srgbClr val="292929"/>
                </a:solidFill>
                <a:latin typeface="Roboto"/>
                <a:ea typeface="Roboto"/>
                <a:cs typeface="Roboto"/>
                <a:sym typeface="Roboto"/>
              </a:rPr>
              <a:t> For us, our MTM was weekly responded surveys. This is the biggest test of engagement in the platform and we track it (and do our best to manipulate it) each week.</a:t>
            </a:r>
            <a:endParaRPr/>
          </a:p>
          <a:p>
            <a:pPr indent="0" lvl="0" marL="0" marR="0" rtl="0" algn="l">
              <a:lnSpc>
                <a:spcPct val="120000"/>
              </a:lnSpc>
              <a:spcBef>
                <a:spcPts val="0"/>
              </a:spcBef>
              <a:spcAft>
                <a:spcPts val="0"/>
              </a:spcAft>
              <a:buClr>
                <a:srgbClr val="292929"/>
              </a:buClr>
              <a:buSzPts val="2500"/>
              <a:buFont typeface="Roboto"/>
              <a:buNone/>
            </a:pPr>
            <a:r>
              <a:t/>
            </a:r>
            <a:endParaRPr b="0" i="0" sz="2500" u="none" cap="none" strike="noStrike">
              <a:solidFill>
                <a:srgbClr val="292929"/>
              </a:solidFill>
              <a:latin typeface="Roboto"/>
              <a:ea typeface="Roboto"/>
              <a:cs typeface="Roboto"/>
              <a:sym typeface="Roboto"/>
            </a:endParaRPr>
          </a:p>
          <a:p>
            <a:pPr indent="0" lvl="0" marL="0" marR="0" rtl="0" algn="l">
              <a:lnSpc>
                <a:spcPct val="120000"/>
              </a:lnSpc>
              <a:spcBef>
                <a:spcPts val="0"/>
              </a:spcBef>
              <a:spcAft>
                <a:spcPts val="0"/>
              </a:spcAft>
              <a:buClr>
                <a:srgbClr val="5ECE87"/>
              </a:buClr>
              <a:buSzPts val="2500"/>
              <a:buFont typeface="Roboto"/>
              <a:buNone/>
            </a:pPr>
            <a:r>
              <a:rPr b="0" i="0" lang="en-US" sz="2500" u="none" cap="none" strike="noStrike">
                <a:solidFill>
                  <a:srgbClr val="5ECE87"/>
                </a:solidFill>
                <a:latin typeface="Roboto"/>
                <a:ea typeface="Roboto"/>
                <a:cs typeface="Roboto"/>
                <a:sym typeface="Roboto"/>
              </a:rPr>
              <a:t>Examples of common MTM’s are things like NPS, Monthly Recurring Revenue, Gross Profit, Monthly Unique Website views or even, total pizzas sold.</a:t>
            </a:r>
            <a:endParaRPr/>
          </a:p>
        </p:txBody>
      </p:sp>
      <p:pic>
        <p:nvPicPr>
          <p:cNvPr descr="logo-Kapitaal.png" id="347" name="Google Shape;347;p33"/>
          <p:cNvPicPr preferRelativeResize="0"/>
          <p:nvPr/>
        </p:nvPicPr>
        <p:blipFill rotWithShape="1">
          <a:blip r:embed="rId3">
            <a:alphaModFix/>
          </a:blip>
          <a:srcRect b="0" l="0" r="0" t="0"/>
          <a:stretch/>
        </p:blipFill>
        <p:spPr>
          <a:xfrm>
            <a:off x="11303461" y="9296824"/>
            <a:ext cx="1544570" cy="403905"/>
          </a:xfrm>
          <a:prstGeom prst="rect">
            <a:avLst/>
          </a:prstGeom>
          <a:noFill/>
          <a:ln>
            <a:noFill/>
          </a:ln>
        </p:spPr>
      </p:pic>
      <p:sp>
        <p:nvSpPr>
          <p:cNvPr id="348" name="Google Shape;348;p33"/>
          <p:cNvSpPr txBox="1"/>
          <p:nvPr/>
        </p:nvSpPr>
        <p:spPr>
          <a:xfrm>
            <a:off x="223514" y="9338333"/>
            <a:ext cx="1662237" cy="320888"/>
          </a:xfrm>
          <a:prstGeom prst="rect">
            <a:avLst/>
          </a:prstGeom>
          <a:noFill/>
          <a:ln>
            <a:noFill/>
          </a:ln>
        </p:spPr>
        <p:txBody>
          <a:bodyPr anchorCtr="0" anchor="ctr" bIns="27075" lIns="27075" spcFirstLastPara="1" rIns="27075" wrap="square" tIns="27075">
            <a:noAutofit/>
          </a:bodyPr>
          <a:lstStyle/>
          <a:p>
            <a:pPr indent="0" lvl="0" marL="0" marR="0" rtl="0" algn="l">
              <a:lnSpc>
                <a:spcPct val="100000"/>
              </a:lnSpc>
              <a:spcBef>
                <a:spcPts val="0"/>
              </a:spcBef>
              <a:spcAft>
                <a:spcPts val="0"/>
              </a:spcAft>
              <a:buClr>
                <a:srgbClr val="000000"/>
              </a:buClr>
              <a:buSzPts val="1500"/>
              <a:buFont typeface="Paytone One"/>
              <a:buNone/>
            </a:pPr>
            <a:r>
              <a:rPr b="0" i="0" lang="en-US" sz="1500" u="none" cap="none" strike="noStrike">
                <a:solidFill>
                  <a:srgbClr val="000000"/>
                </a:solidFill>
                <a:latin typeface="Paytone One"/>
                <a:ea typeface="Paytone One"/>
                <a:cs typeface="Paytone One"/>
                <a:sym typeface="Paytone One"/>
              </a:rPr>
              <a:t>Mastering OKRs</a:t>
            </a:r>
            <a:r>
              <a:rPr b="0" i="0" lang="en-US" sz="1500" u="none" cap="none" strike="noStrike">
                <a:solidFill>
                  <a:srgbClr val="000000"/>
                </a:solidFill>
                <a:latin typeface="Roboto"/>
                <a:ea typeface="Roboto"/>
                <a:cs typeface="Roboto"/>
                <a:sym typeface="Roboto"/>
              </a:rPr>
              <a:t> </a:t>
            </a:r>
            <a:endParaRPr/>
          </a:p>
        </p:txBody>
      </p:sp>
      <p:sp>
        <p:nvSpPr>
          <p:cNvPr id="349" name="Google Shape;349;p33"/>
          <p:cNvSpPr txBox="1"/>
          <p:nvPr/>
        </p:nvSpPr>
        <p:spPr>
          <a:xfrm>
            <a:off x="1710767" y="7904165"/>
            <a:ext cx="5772028" cy="358987"/>
          </a:xfrm>
          <a:prstGeom prst="rect">
            <a:avLst/>
          </a:prstGeom>
          <a:noFill/>
          <a:ln>
            <a:noFill/>
          </a:ln>
        </p:spPr>
        <p:txBody>
          <a:bodyPr anchorCtr="0" anchor="ctr" bIns="27075" lIns="27075" spcFirstLastPara="1" rIns="27075" wrap="square" tIns="27075">
            <a:noAutofit/>
          </a:bodyPr>
          <a:lstStyle/>
          <a:p>
            <a:pPr indent="0" lvl="0" marL="0" marR="0" rtl="0" algn="l">
              <a:lnSpc>
                <a:spcPct val="100000"/>
              </a:lnSpc>
              <a:spcBef>
                <a:spcPts val="0"/>
              </a:spcBef>
              <a:spcAft>
                <a:spcPts val="0"/>
              </a:spcAft>
              <a:buClr>
                <a:srgbClr val="292929"/>
              </a:buClr>
              <a:buSzPts val="2100"/>
              <a:buFont typeface="Roboto"/>
              <a:buNone/>
            </a:pPr>
            <a:r>
              <a:rPr b="0" i="0" lang="en-US" sz="2100" u="none" cap="none" strike="noStrike">
                <a:solidFill>
                  <a:srgbClr val="292929"/>
                </a:solidFill>
                <a:latin typeface="Roboto"/>
                <a:ea typeface="Roboto"/>
                <a:cs typeface="Roboto"/>
                <a:sym typeface="Roboto"/>
              </a:rPr>
              <a:t>Your MTM should ideally be a leading indicator. </a:t>
            </a:r>
            <a:endParaRPr/>
          </a:p>
        </p:txBody>
      </p:sp>
      <p:sp>
        <p:nvSpPr>
          <p:cNvPr id="350" name="Google Shape;350;p33"/>
          <p:cNvSpPr/>
          <p:nvPr/>
        </p:nvSpPr>
        <p:spPr>
          <a:xfrm>
            <a:off x="5003231" y="8348100"/>
            <a:ext cx="7525135" cy="734992"/>
          </a:xfrm>
          <a:prstGeom prst="rect">
            <a:avLst/>
          </a:prstGeom>
          <a:solidFill>
            <a:srgbClr val="EBEBEB"/>
          </a:solidFill>
          <a:ln>
            <a:noFill/>
          </a:ln>
          <a:effectLst>
            <a:outerShdw blurRad="50800" rotWithShape="0" dir="2700000" dist="63500">
              <a:srgbClr val="000000">
                <a:alpha val="49803"/>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200"/>
              <a:buFont typeface="Helvetica Neue"/>
              <a:buNone/>
            </a:pPr>
            <a:r>
              <a:t/>
            </a:r>
            <a:endParaRPr b="0" i="0" sz="2200" u="none" cap="none" strike="noStrike">
              <a:solidFill>
                <a:srgbClr val="FFFFFF"/>
              </a:solidFill>
              <a:latin typeface="Helvetica Neue"/>
              <a:ea typeface="Helvetica Neue"/>
              <a:cs typeface="Helvetica Neue"/>
              <a:sym typeface="Helvetica Neue"/>
            </a:endParaRPr>
          </a:p>
        </p:txBody>
      </p:sp>
      <p:sp>
        <p:nvSpPr>
          <p:cNvPr id="351" name="Google Shape;351;p33"/>
          <p:cNvSpPr txBox="1"/>
          <p:nvPr/>
        </p:nvSpPr>
        <p:spPr>
          <a:xfrm>
            <a:off x="5183530" y="8489925"/>
            <a:ext cx="7164537" cy="451342"/>
          </a:xfrm>
          <a:prstGeom prst="rect">
            <a:avLst/>
          </a:prstGeom>
          <a:noFill/>
          <a:ln>
            <a:noFill/>
          </a:ln>
        </p:spPr>
        <p:txBody>
          <a:bodyPr anchorCtr="0" anchor="ctr" bIns="27075" lIns="27075" spcFirstLastPara="1" rIns="27075" wrap="square" tIns="27075">
            <a:noAutofit/>
          </a:bodyPr>
          <a:lstStyle/>
          <a:p>
            <a:pPr indent="0" lvl="0" marL="0" marR="0" rtl="0" algn="ctr">
              <a:lnSpc>
                <a:spcPct val="100000"/>
              </a:lnSpc>
              <a:spcBef>
                <a:spcPts val="0"/>
              </a:spcBef>
              <a:spcAft>
                <a:spcPts val="0"/>
              </a:spcAft>
              <a:buClr>
                <a:schemeClr val="accent1"/>
              </a:buClr>
              <a:buSzPts val="2600"/>
              <a:buFont typeface="Helvetica Neue"/>
              <a:buNone/>
            </a:pPr>
            <a:r>
              <a:rPr b="0" i="0" lang="en-US" sz="2600" u="none" cap="none" strike="noStrike">
                <a:solidFill>
                  <a:schemeClr val="accent1"/>
                </a:solidFill>
                <a:latin typeface="Helvetica Neue"/>
                <a:ea typeface="Helvetica Neue"/>
                <a:cs typeface="Helvetica Neue"/>
                <a:sym typeface="Helvetica Neue"/>
              </a:rPr>
              <a:t>Read </a:t>
            </a:r>
            <a:r>
              <a:rPr b="0" i="0" lang="en-US" sz="2600" u="sng" cap="none" strike="noStrike">
                <a:solidFill>
                  <a:schemeClr val="hlink"/>
                </a:solidFill>
                <a:latin typeface="Helvetica Neue"/>
                <a:ea typeface="Helvetica Neue"/>
                <a:cs typeface="Helvetica Neue"/>
                <a:sym typeface="Helvetica Neue"/>
                <a:hlinkClick r:id="rId4"/>
              </a:rPr>
              <a:t>these 16 metrics</a:t>
            </a:r>
            <a:r>
              <a:rPr b="0" i="0" lang="en-US" sz="2600" u="none" cap="none" strike="noStrike">
                <a:solidFill>
                  <a:schemeClr val="accent1"/>
                </a:solidFill>
                <a:latin typeface="Helvetica Neue"/>
                <a:ea typeface="Helvetica Neue"/>
                <a:cs typeface="Helvetica Neue"/>
                <a:sym typeface="Helvetica Neue"/>
              </a:rPr>
              <a:t> that matter for startups &gt;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4"/>
          <p:cNvSpPr txBox="1"/>
          <p:nvPr/>
        </p:nvSpPr>
        <p:spPr>
          <a:xfrm>
            <a:off x="830563" y="2029588"/>
            <a:ext cx="12600739" cy="1018929"/>
          </a:xfrm>
          <a:prstGeom prst="rect">
            <a:avLst/>
          </a:prstGeom>
          <a:no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000000"/>
              </a:buClr>
              <a:buSzPts val="6100"/>
              <a:buFont typeface="Helvetica Neue"/>
              <a:buNone/>
            </a:pPr>
            <a:r>
              <a:rPr b="1" i="0" lang="en-US" sz="6100" u="none" cap="none" strike="noStrike">
                <a:solidFill>
                  <a:srgbClr val="000000"/>
                </a:solidFill>
                <a:latin typeface="Helvetica Neue"/>
                <a:ea typeface="Helvetica Neue"/>
                <a:cs typeface="Helvetica Neue"/>
                <a:sym typeface="Helvetica Neue"/>
              </a:rPr>
              <a:t>Content</a:t>
            </a:r>
            <a:endParaRPr/>
          </a:p>
        </p:txBody>
      </p:sp>
      <p:sp>
        <p:nvSpPr>
          <p:cNvPr id="357" name="Google Shape;357;p34"/>
          <p:cNvSpPr txBox="1"/>
          <p:nvPr/>
        </p:nvSpPr>
        <p:spPr>
          <a:xfrm>
            <a:off x="828921" y="3156558"/>
            <a:ext cx="11212190" cy="2554082"/>
          </a:xfrm>
          <a:prstGeom prst="rect">
            <a:avLst/>
          </a:prstGeom>
          <a:no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5ECE87"/>
              </a:buClr>
              <a:buSzPts val="4800"/>
              <a:buFont typeface="Helvetica Neue"/>
              <a:buNone/>
            </a:pPr>
            <a:r>
              <a:t/>
            </a:r>
            <a:endParaRPr sz="4800">
              <a:solidFill>
                <a:srgbClr val="5ECE87"/>
              </a:solidFill>
              <a:latin typeface="Helvetica Neue"/>
              <a:ea typeface="Helvetica Neue"/>
              <a:cs typeface="Helvetica Neue"/>
              <a:sym typeface="Helvetica Neue"/>
            </a:endParaRPr>
          </a:p>
          <a:p>
            <a:pPr indent="0" lvl="0" marL="0" marR="0" rtl="0" algn="l">
              <a:lnSpc>
                <a:spcPct val="120000"/>
              </a:lnSpc>
              <a:spcBef>
                <a:spcPts val="0"/>
              </a:spcBef>
              <a:spcAft>
                <a:spcPts val="0"/>
              </a:spcAft>
              <a:buClr>
                <a:srgbClr val="5ECE87"/>
              </a:buClr>
              <a:buSzPts val="4800"/>
              <a:buFont typeface="Helvetica Neue"/>
              <a:buNone/>
            </a:pPr>
            <a:r>
              <a:rPr b="0" i="0" lang="en-US" sz="4800" u="none" cap="none" strike="noStrike">
                <a:solidFill>
                  <a:srgbClr val="5ECE87"/>
                </a:solidFill>
                <a:latin typeface="Helvetica Neue"/>
                <a:ea typeface="Helvetica Neue"/>
                <a:cs typeface="Helvetica Neue"/>
                <a:sym typeface="Helvetica Neue"/>
              </a:rPr>
              <a:t>OKRs introduction</a:t>
            </a:r>
            <a:endParaRPr/>
          </a:p>
          <a:p>
            <a:pPr indent="0" lvl="0" marL="0" marR="0" rtl="0" algn="l">
              <a:lnSpc>
                <a:spcPct val="120000"/>
              </a:lnSpc>
              <a:spcBef>
                <a:spcPts val="0"/>
              </a:spcBef>
              <a:spcAft>
                <a:spcPts val="0"/>
              </a:spcAft>
              <a:buClr>
                <a:srgbClr val="5ECE87"/>
              </a:buClr>
              <a:buSzPts val="4800"/>
              <a:buFont typeface="Helvetica Neue"/>
              <a:buNone/>
            </a:pPr>
            <a:r>
              <a:rPr b="1" i="0" lang="en-US" sz="4800" u="none" cap="none" strike="noStrike">
                <a:solidFill>
                  <a:srgbClr val="5ECE87"/>
                </a:solidFill>
                <a:latin typeface="Helvetica Neue"/>
                <a:ea typeface="Helvetica Neue"/>
                <a:cs typeface="Helvetica Neue"/>
                <a:sym typeface="Helvetica Neue"/>
              </a:rPr>
              <a:t>Applying OKRs — structure &amp; practice </a:t>
            </a:r>
            <a:endParaRPr/>
          </a:p>
          <a:p>
            <a:pPr indent="0" lvl="0" marL="0" marR="0" rtl="0" algn="l">
              <a:lnSpc>
                <a:spcPct val="120000"/>
              </a:lnSpc>
              <a:spcBef>
                <a:spcPts val="0"/>
              </a:spcBef>
              <a:spcAft>
                <a:spcPts val="0"/>
              </a:spcAft>
              <a:buClr>
                <a:srgbClr val="5ECE87"/>
              </a:buClr>
              <a:buSzPts val="4800"/>
              <a:buFont typeface="Helvetica Neue"/>
              <a:buNone/>
            </a:pPr>
            <a:r>
              <a:rPr b="0" i="0" lang="en-US" sz="4800" u="none" cap="none" strike="noStrike">
                <a:solidFill>
                  <a:srgbClr val="5ECE87"/>
                </a:solidFill>
                <a:latin typeface="Helvetica Neue"/>
                <a:ea typeface="Helvetica Neue"/>
                <a:cs typeface="Helvetica Neue"/>
                <a:sym typeface="Helvetica Neue"/>
              </a:rPr>
              <a:t>Peer-tutoring on OKRs</a:t>
            </a:r>
            <a:endParaRPr/>
          </a:p>
        </p:txBody>
      </p:sp>
      <p:pic>
        <p:nvPicPr>
          <p:cNvPr descr="logo-Kapitaal.png" id="358" name="Google Shape;358;p34"/>
          <p:cNvPicPr preferRelativeResize="0"/>
          <p:nvPr/>
        </p:nvPicPr>
        <p:blipFill rotWithShape="1">
          <a:blip r:embed="rId3">
            <a:alphaModFix/>
          </a:blip>
          <a:srcRect b="0" l="0" r="0" t="0"/>
          <a:stretch/>
        </p:blipFill>
        <p:spPr>
          <a:xfrm>
            <a:off x="11744294" y="9346438"/>
            <a:ext cx="1158428" cy="302930"/>
          </a:xfrm>
          <a:prstGeom prst="rect">
            <a:avLst/>
          </a:prstGeom>
          <a:noFill/>
          <a:ln>
            <a:noFill/>
          </a:ln>
        </p:spPr>
      </p:pic>
      <p:sp>
        <p:nvSpPr>
          <p:cNvPr id="359" name="Google Shape;359;p34"/>
          <p:cNvSpPr txBox="1"/>
          <p:nvPr/>
        </p:nvSpPr>
        <p:spPr>
          <a:xfrm>
            <a:off x="223514" y="9338333"/>
            <a:ext cx="1662237" cy="320888"/>
          </a:xfrm>
          <a:prstGeom prst="rect">
            <a:avLst/>
          </a:prstGeom>
          <a:noFill/>
          <a:ln>
            <a:noFill/>
          </a:ln>
        </p:spPr>
        <p:txBody>
          <a:bodyPr anchorCtr="0" anchor="ctr" bIns="27075" lIns="27075" spcFirstLastPara="1" rIns="27075" wrap="square" tIns="27075">
            <a:noAutofit/>
          </a:bodyPr>
          <a:lstStyle/>
          <a:p>
            <a:pPr indent="0" lvl="0" marL="0" marR="0" rtl="0" algn="l">
              <a:lnSpc>
                <a:spcPct val="100000"/>
              </a:lnSpc>
              <a:spcBef>
                <a:spcPts val="0"/>
              </a:spcBef>
              <a:spcAft>
                <a:spcPts val="0"/>
              </a:spcAft>
              <a:buClr>
                <a:srgbClr val="000000"/>
              </a:buClr>
              <a:buSzPts val="1500"/>
              <a:buFont typeface="Paytone One"/>
              <a:buNone/>
            </a:pPr>
            <a:r>
              <a:rPr b="0" i="0" lang="en-US" sz="1500" u="none" cap="none" strike="noStrike">
                <a:solidFill>
                  <a:srgbClr val="000000"/>
                </a:solidFill>
                <a:latin typeface="Paytone One"/>
                <a:ea typeface="Paytone One"/>
                <a:cs typeface="Paytone One"/>
                <a:sym typeface="Paytone One"/>
              </a:rPr>
              <a:t>Mastering OKRs</a:t>
            </a:r>
            <a:r>
              <a:rPr b="0" i="0" lang="en-US" sz="1500" u="none" cap="none" strike="noStrike">
                <a:solidFill>
                  <a:srgbClr val="000000"/>
                </a:solidFill>
                <a:latin typeface="Roboto"/>
                <a:ea typeface="Roboto"/>
                <a:cs typeface="Roboto"/>
                <a:sym typeface="Roboto"/>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nvSpPr>
        <p:spPr>
          <a:xfrm>
            <a:off x="775901" y="2011367"/>
            <a:ext cx="12600739" cy="1018929"/>
          </a:xfrm>
          <a:prstGeom prst="rect">
            <a:avLst/>
          </a:prstGeom>
          <a:no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000000"/>
              </a:buClr>
              <a:buSzPts val="6100"/>
              <a:buFont typeface="Helvetica Neue"/>
              <a:buNone/>
            </a:pPr>
            <a:r>
              <a:rPr b="1" i="0" lang="en-US" sz="6100" u="none" cap="none" strike="noStrike">
                <a:solidFill>
                  <a:srgbClr val="000000"/>
                </a:solidFill>
                <a:latin typeface="Helvetica Neue"/>
                <a:ea typeface="Helvetica Neue"/>
                <a:cs typeface="Helvetica Neue"/>
                <a:sym typeface="Helvetica Neue"/>
              </a:rPr>
              <a:t>Content</a:t>
            </a:r>
            <a:endParaRPr/>
          </a:p>
        </p:txBody>
      </p:sp>
      <p:sp>
        <p:nvSpPr>
          <p:cNvPr id="80" name="Google Shape;80;p17"/>
          <p:cNvSpPr txBox="1"/>
          <p:nvPr/>
        </p:nvSpPr>
        <p:spPr>
          <a:xfrm>
            <a:off x="828921" y="3156558"/>
            <a:ext cx="11243507" cy="2554082"/>
          </a:xfrm>
          <a:prstGeom prst="rect">
            <a:avLst/>
          </a:prstGeom>
          <a:no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5ECE87"/>
              </a:buClr>
              <a:buSzPts val="4800"/>
              <a:buFont typeface="Helvetica Neue"/>
              <a:buNone/>
            </a:pPr>
            <a:r>
              <a:rPr b="1" i="0" lang="en-US" sz="4800" u="none" cap="none" strike="noStrike">
                <a:solidFill>
                  <a:srgbClr val="5ECE87"/>
                </a:solidFill>
                <a:latin typeface="Helvetica Neue"/>
                <a:ea typeface="Helvetica Neue"/>
                <a:cs typeface="Helvetica Neue"/>
                <a:sym typeface="Helvetica Neue"/>
              </a:rPr>
              <a:t>OKRs introduction</a:t>
            </a:r>
            <a:endParaRPr/>
          </a:p>
          <a:p>
            <a:pPr indent="0" lvl="0" marL="0" marR="0" rtl="0" algn="l">
              <a:lnSpc>
                <a:spcPct val="120000"/>
              </a:lnSpc>
              <a:spcBef>
                <a:spcPts val="0"/>
              </a:spcBef>
              <a:spcAft>
                <a:spcPts val="0"/>
              </a:spcAft>
              <a:buClr>
                <a:srgbClr val="5ECE87"/>
              </a:buClr>
              <a:buSzPts val="4800"/>
              <a:buFont typeface="Helvetica Neue"/>
              <a:buNone/>
            </a:pPr>
            <a:r>
              <a:rPr b="0" i="0" lang="en-US" sz="4800" u="none" cap="none" strike="noStrike">
                <a:solidFill>
                  <a:srgbClr val="5ECE87"/>
                </a:solidFill>
                <a:latin typeface="Helvetica Neue"/>
                <a:ea typeface="Helvetica Neue"/>
                <a:cs typeface="Helvetica Neue"/>
                <a:sym typeface="Helvetica Neue"/>
              </a:rPr>
              <a:t>Applying OKRs — structure &amp; practice </a:t>
            </a:r>
            <a:endParaRPr/>
          </a:p>
          <a:p>
            <a:pPr indent="0" lvl="0" marL="0" marR="0" rtl="0" algn="l">
              <a:lnSpc>
                <a:spcPct val="120000"/>
              </a:lnSpc>
              <a:spcBef>
                <a:spcPts val="0"/>
              </a:spcBef>
              <a:spcAft>
                <a:spcPts val="0"/>
              </a:spcAft>
              <a:buClr>
                <a:srgbClr val="5ECE87"/>
              </a:buClr>
              <a:buSzPts val="4800"/>
              <a:buFont typeface="Helvetica Neue"/>
              <a:buNone/>
            </a:pPr>
            <a:r>
              <a:rPr b="0" i="0" lang="en-US" sz="4800" u="none" cap="none" strike="noStrike">
                <a:solidFill>
                  <a:srgbClr val="5ECE87"/>
                </a:solidFill>
                <a:latin typeface="Helvetica Neue"/>
                <a:ea typeface="Helvetica Neue"/>
                <a:cs typeface="Helvetica Neue"/>
                <a:sym typeface="Helvetica Neue"/>
              </a:rPr>
              <a:t>Peer-tutoring on OKRs</a:t>
            </a:r>
            <a:endParaRPr/>
          </a:p>
        </p:txBody>
      </p:sp>
      <p:pic>
        <p:nvPicPr>
          <p:cNvPr descr="logo-Kapitaal.png" id="81" name="Google Shape;81;p17"/>
          <p:cNvPicPr preferRelativeResize="0"/>
          <p:nvPr/>
        </p:nvPicPr>
        <p:blipFill rotWithShape="1">
          <a:blip r:embed="rId3">
            <a:alphaModFix/>
          </a:blip>
          <a:srcRect b="0" l="0" r="0" t="0"/>
          <a:stretch/>
        </p:blipFill>
        <p:spPr>
          <a:xfrm>
            <a:off x="11744294" y="9346438"/>
            <a:ext cx="1158428" cy="302930"/>
          </a:xfrm>
          <a:prstGeom prst="rect">
            <a:avLst/>
          </a:prstGeom>
          <a:noFill/>
          <a:ln>
            <a:noFill/>
          </a:ln>
        </p:spPr>
      </p:pic>
      <p:sp>
        <p:nvSpPr>
          <p:cNvPr id="82" name="Google Shape;82;p17"/>
          <p:cNvSpPr txBox="1"/>
          <p:nvPr/>
        </p:nvSpPr>
        <p:spPr>
          <a:xfrm>
            <a:off x="223514" y="9338333"/>
            <a:ext cx="1662237" cy="320888"/>
          </a:xfrm>
          <a:prstGeom prst="rect">
            <a:avLst/>
          </a:prstGeom>
          <a:noFill/>
          <a:ln>
            <a:noFill/>
          </a:ln>
        </p:spPr>
        <p:txBody>
          <a:bodyPr anchorCtr="0" anchor="ctr" bIns="27075" lIns="27075" spcFirstLastPara="1" rIns="27075" wrap="square" tIns="27075">
            <a:noAutofit/>
          </a:bodyPr>
          <a:lstStyle/>
          <a:p>
            <a:pPr indent="0" lvl="0" marL="0" marR="0" rtl="0" algn="l">
              <a:lnSpc>
                <a:spcPct val="100000"/>
              </a:lnSpc>
              <a:spcBef>
                <a:spcPts val="0"/>
              </a:spcBef>
              <a:spcAft>
                <a:spcPts val="0"/>
              </a:spcAft>
              <a:buClr>
                <a:srgbClr val="000000"/>
              </a:buClr>
              <a:buSzPts val="1500"/>
              <a:buFont typeface="Paytone One"/>
              <a:buNone/>
            </a:pPr>
            <a:r>
              <a:rPr b="0" i="0" lang="en-US" sz="1500" u="none" cap="none" strike="noStrike">
                <a:solidFill>
                  <a:srgbClr val="000000"/>
                </a:solidFill>
                <a:latin typeface="Paytone One"/>
                <a:ea typeface="Paytone One"/>
                <a:cs typeface="Paytone One"/>
                <a:sym typeface="Paytone One"/>
              </a:rPr>
              <a:t>Mastering OKRs</a:t>
            </a:r>
            <a:r>
              <a:rPr b="0" i="0" lang="en-US" sz="1500" u="none" cap="none" strike="noStrike">
                <a:solidFill>
                  <a:srgbClr val="000000"/>
                </a:solidFill>
                <a:latin typeface="Roboto"/>
                <a:ea typeface="Roboto"/>
                <a:cs typeface="Roboto"/>
                <a:sym typeface="Roboto"/>
              </a:rPr>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5"/>
          <p:cNvSpPr txBox="1"/>
          <p:nvPr/>
        </p:nvSpPr>
        <p:spPr>
          <a:xfrm>
            <a:off x="901551" y="418076"/>
            <a:ext cx="6462358" cy="2628901"/>
          </a:xfrm>
          <a:prstGeom prst="rect">
            <a:avLst/>
          </a:prstGeom>
          <a:no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5ECE87"/>
              </a:buClr>
              <a:buSzPts val="5200"/>
              <a:buFont typeface="Paytone One"/>
              <a:buNone/>
            </a:pPr>
            <a:r>
              <a:rPr b="0" i="0" lang="en-US" sz="5200" u="none" cap="none" strike="noStrike">
                <a:solidFill>
                  <a:srgbClr val="5ECE87"/>
                </a:solidFill>
                <a:latin typeface="Paytone One"/>
                <a:ea typeface="Paytone One"/>
                <a:cs typeface="Paytone One"/>
                <a:sym typeface="Paytone One"/>
              </a:rPr>
              <a:t>Applying OKRs</a:t>
            </a:r>
            <a:endParaRPr/>
          </a:p>
          <a:p>
            <a:pPr indent="0" lvl="0" marL="0" marR="0" rtl="0" algn="l">
              <a:lnSpc>
                <a:spcPct val="100000"/>
              </a:lnSpc>
              <a:spcBef>
                <a:spcPts val="1200"/>
              </a:spcBef>
              <a:spcAft>
                <a:spcPts val="0"/>
              </a:spcAft>
              <a:buClr>
                <a:srgbClr val="000000"/>
              </a:buClr>
              <a:buSzPts val="4100"/>
              <a:buFont typeface="Paytone One"/>
              <a:buNone/>
            </a:pPr>
            <a:r>
              <a:rPr b="0" i="0" lang="en-US" sz="4100" u="none" cap="none" strike="noStrike">
                <a:solidFill>
                  <a:srgbClr val="000000"/>
                </a:solidFill>
                <a:latin typeface="Paytone One"/>
                <a:ea typeface="Paytone One"/>
                <a:cs typeface="Paytone One"/>
                <a:sym typeface="Paytone One"/>
              </a:rPr>
              <a:t>Overall Structure &amp; Practice </a:t>
            </a:r>
            <a:endParaRPr/>
          </a:p>
        </p:txBody>
      </p:sp>
      <p:sp>
        <p:nvSpPr>
          <p:cNvPr id="365" name="Google Shape;365;p35"/>
          <p:cNvSpPr txBox="1"/>
          <p:nvPr/>
        </p:nvSpPr>
        <p:spPr>
          <a:xfrm>
            <a:off x="7472235" y="721145"/>
            <a:ext cx="2246707" cy="1439697"/>
          </a:xfrm>
          <a:prstGeom prst="rect">
            <a:avLst/>
          </a:prstGeom>
          <a:noFill/>
          <a:ln>
            <a:noFill/>
          </a:ln>
        </p:spPr>
        <p:txBody>
          <a:bodyPr anchorCtr="0" anchor="ctr" bIns="38100" lIns="38100" spcFirstLastPara="1" rIns="38100" wrap="square" tIns="38100">
            <a:noAutofit/>
          </a:bodyPr>
          <a:lstStyle/>
          <a:p>
            <a:pPr indent="0" lvl="0" marL="0" marR="0" rtl="0" algn="l">
              <a:lnSpc>
                <a:spcPct val="100000"/>
              </a:lnSpc>
              <a:spcBef>
                <a:spcPts val="0"/>
              </a:spcBef>
              <a:spcAft>
                <a:spcPts val="0"/>
              </a:spcAft>
              <a:buClr>
                <a:srgbClr val="000000"/>
              </a:buClr>
              <a:buSzPts val="2200"/>
              <a:buFont typeface="Helvetica Neue Light"/>
              <a:buNone/>
            </a:pPr>
            <a:r>
              <a:rPr b="0" i="0" lang="en-US" sz="2200" u="none" cap="none" strike="noStrike">
                <a:solidFill>
                  <a:srgbClr val="000000"/>
                </a:solidFill>
                <a:latin typeface="Helvetica Neue Light"/>
                <a:ea typeface="Helvetica Neue Light"/>
                <a:cs typeface="Helvetica Neue Light"/>
                <a:sym typeface="Helvetica Neue Light"/>
              </a:rPr>
              <a:t>Values</a:t>
            </a:r>
            <a:endParaRPr/>
          </a:p>
          <a:p>
            <a:pPr indent="0" lvl="0" marL="0" marR="0" rtl="0" algn="l">
              <a:lnSpc>
                <a:spcPct val="100000"/>
              </a:lnSpc>
              <a:spcBef>
                <a:spcPts val="0"/>
              </a:spcBef>
              <a:spcAft>
                <a:spcPts val="0"/>
              </a:spcAft>
              <a:buClr>
                <a:srgbClr val="000000"/>
              </a:buClr>
              <a:buSzPts val="2200"/>
              <a:buFont typeface="Helvetica Neue Light"/>
              <a:buNone/>
            </a:pPr>
            <a:r>
              <a:rPr b="0" i="0" lang="en-US" sz="2200" u="none" cap="none" strike="noStrike">
                <a:solidFill>
                  <a:srgbClr val="000000"/>
                </a:solidFill>
                <a:latin typeface="Helvetica Neue Light"/>
                <a:ea typeface="Helvetica Neue Light"/>
                <a:cs typeface="Helvetica Neue Light"/>
                <a:sym typeface="Helvetica Neue Light"/>
              </a:rPr>
              <a:t>Rules</a:t>
            </a:r>
            <a:endParaRPr/>
          </a:p>
          <a:p>
            <a:pPr indent="0" lvl="0" marL="0" marR="0" rtl="0" algn="l">
              <a:lnSpc>
                <a:spcPct val="100000"/>
              </a:lnSpc>
              <a:spcBef>
                <a:spcPts val="0"/>
              </a:spcBef>
              <a:spcAft>
                <a:spcPts val="0"/>
              </a:spcAft>
              <a:buClr>
                <a:srgbClr val="000000"/>
              </a:buClr>
              <a:buSzPts val="2200"/>
              <a:buFont typeface="Helvetica Neue Light"/>
              <a:buNone/>
            </a:pPr>
            <a:r>
              <a:rPr b="0" i="0" lang="en-US" sz="2200" u="none" cap="none" strike="noStrike">
                <a:solidFill>
                  <a:srgbClr val="000000"/>
                </a:solidFill>
                <a:latin typeface="Helvetica Neue Light"/>
                <a:ea typeface="Helvetica Neue Light"/>
                <a:cs typeface="Helvetica Neue Light"/>
                <a:sym typeface="Helvetica Neue Light"/>
              </a:rPr>
              <a:t>Guiding Principles</a:t>
            </a:r>
            <a:endParaRPr/>
          </a:p>
          <a:p>
            <a:pPr indent="0" lvl="0" marL="0" marR="0" rtl="0" algn="l">
              <a:lnSpc>
                <a:spcPct val="100000"/>
              </a:lnSpc>
              <a:spcBef>
                <a:spcPts val="0"/>
              </a:spcBef>
              <a:spcAft>
                <a:spcPts val="0"/>
              </a:spcAft>
              <a:buClr>
                <a:srgbClr val="000000"/>
              </a:buClr>
              <a:buSzPts val="2200"/>
              <a:buFont typeface="Helvetica Neue"/>
              <a:buNone/>
            </a:pPr>
            <a:r>
              <a:rPr b="1" i="0" lang="en-US" sz="2200" u="none" cap="none" strike="noStrike">
                <a:solidFill>
                  <a:srgbClr val="000000"/>
                </a:solidFill>
                <a:latin typeface="Helvetica Neue"/>
                <a:ea typeface="Helvetica Neue"/>
                <a:cs typeface="Helvetica Neue"/>
                <a:sym typeface="Helvetica Neue"/>
              </a:rPr>
              <a:t>OKRs </a:t>
            </a:r>
            <a:endParaRPr/>
          </a:p>
        </p:txBody>
      </p:sp>
      <p:pic>
        <p:nvPicPr>
          <p:cNvPr descr="logo-Kapitaal.png" id="366" name="Google Shape;366;p35"/>
          <p:cNvPicPr preferRelativeResize="0"/>
          <p:nvPr/>
        </p:nvPicPr>
        <p:blipFill rotWithShape="1">
          <a:blip r:embed="rId3">
            <a:alphaModFix/>
          </a:blip>
          <a:srcRect b="0" l="0" r="0" t="0"/>
          <a:stretch/>
        </p:blipFill>
        <p:spPr>
          <a:xfrm>
            <a:off x="11744294" y="9346438"/>
            <a:ext cx="1158428" cy="302930"/>
          </a:xfrm>
          <a:prstGeom prst="rect">
            <a:avLst/>
          </a:prstGeom>
          <a:noFill/>
          <a:ln>
            <a:noFill/>
          </a:ln>
        </p:spPr>
      </p:pic>
      <p:pic>
        <p:nvPicPr>
          <p:cNvPr descr="Screenshot 2020-08-18 at 7.20.41 AM.png" id="367" name="Google Shape;367;p35"/>
          <p:cNvPicPr preferRelativeResize="0"/>
          <p:nvPr/>
        </p:nvPicPr>
        <p:blipFill rotWithShape="1">
          <a:blip r:embed="rId4">
            <a:alphaModFix/>
          </a:blip>
          <a:srcRect b="0" l="0" r="0" t="0"/>
          <a:stretch/>
        </p:blipFill>
        <p:spPr>
          <a:xfrm>
            <a:off x="10202154" y="112757"/>
            <a:ext cx="2554066" cy="2645283"/>
          </a:xfrm>
          <a:prstGeom prst="rect">
            <a:avLst/>
          </a:prstGeom>
          <a:noFill/>
          <a:ln>
            <a:noFill/>
          </a:ln>
        </p:spPr>
      </p:pic>
      <p:pic>
        <p:nvPicPr>
          <p:cNvPr descr="Screenshot 2020-08-02 at 2.05.41 PM.png" id="368" name="Google Shape;368;p35"/>
          <p:cNvPicPr preferRelativeResize="0"/>
          <p:nvPr/>
        </p:nvPicPr>
        <p:blipFill rotWithShape="1">
          <a:blip r:embed="rId5">
            <a:alphaModFix/>
          </a:blip>
          <a:srcRect b="0" l="0" r="0" t="0"/>
          <a:stretch/>
        </p:blipFill>
        <p:spPr>
          <a:xfrm>
            <a:off x="849835" y="3466870"/>
            <a:ext cx="787377" cy="729052"/>
          </a:xfrm>
          <a:prstGeom prst="rect">
            <a:avLst/>
          </a:prstGeom>
          <a:noFill/>
          <a:ln>
            <a:noFill/>
          </a:ln>
        </p:spPr>
      </p:pic>
      <p:sp>
        <p:nvSpPr>
          <p:cNvPr id="369" name="Google Shape;369;p35"/>
          <p:cNvSpPr txBox="1"/>
          <p:nvPr/>
        </p:nvSpPr>
        <p:spPr>
          <a:xfrm>
            <a:off x="1829497" y="4259033"/>
            <a:ext cx="10471195" cy="473711"/>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000000"/>
              </a:buClr>
              <a:buSzPts val="2500"/>
              <a:buFont typeface="Helvetica Neue"/>
              <a:buNone/>
            </a:pPr>
            <a:r>
              <a:rPr b="0" i="0" lang="en-US" sz="2500" u="none" cap="none" strike="noStrike">
                <a:solidFill>
                  <a:srgbClr val="000000"/>
                </a:solidFill>
                <a:latin typeface="Helvetica Neue"/>
                <a:ea typeface="Helvetica Neue"/>
                <a:cs typeface="Helvetica Neue"/>
                <a:sym typeface="Helvetica Neue"/>
              </a:rPr>
              <a:t>Differentiate in 3 objectives: 1/ Professional, 2/ Personal, 3/ Learning</a:t>
            </a:r>
            <a:endParaRPr/>
          </a:p>
        </p:txBody>
      </p:sp>
      <p:sp>
        <p:nvSpPr>
          <p:cNvPr id="370" name="Google Shape;370;p35"/>
          <p:cNvSpPr txBox="1"/>
          <p:nvPr/>
        </p:nvSpPr>
        <p:spPr>
          <a:xfrm>
            <a:off x="1804653" y="3521943"/>
            <a:ext cx="5619116" cy="473711"/>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000000"/>
              </a:buClr>
              <a:buSzPts val="2500"/>
              <a:buFont typeface="Helvetica Neue"/>
              <a:buNone/>
            </a:pPr>
            <a:r>
              <a:rPr b="0" i="0" lang="en-US" sz="2500" u="none" cap="none" strike="noStrike">
                <a:solidFill>
                  <a:srgbClr val="000000"/>
                </a:solidFill>
                <a:latin typeface="Helvetica Neue"/>
                <a:ea typeface="Helvetica Neue"/>
                <a:cs typeface="Helvetica Neue"/>
                <a:sym typeface="Helvetica Neue"/>
              </a:rPr>
              <a:t>Define your OKR’s for a 3 month cycle </a:t>
            </a:r>
            <a:endParaRPr/>
          </a:p>
        </p:txBody>
      </p:sp>
      <p:sp>
        <p:nvSpPr>
          <p:cNvPr id="371" name="Google Shape;371;p35"/>
          <p:cNvSpPr txBox="1"/>
          <p:nvPr/>
        </p:nvSpPr>
        <p:spPr>
          <a:xfrm>
            <a:off x="1829497" y="5032422"/>
            <a:ext cx="7001068" cy="473712"/>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000000"/>
              </a:buClr>
              <a:buSzPts val="2500"/>
              <a:buFont typeface="Helvetica Neue"/>
              <a:buNone/>
            </a:pPr>
            <a:r>
              <a:rPr b="0" i="0" lang="en-US" sz="2500" u="none" cap="none" strike="noStrike">
                <a:solidFill>
                  <a:srgbClr val="000000"/>
                </a:solidFill>
                <a:latin typeface="Helvetica Neue"/>
                <a:ea typeface="Helvetica Neue"/>
                <a:cs typeface="Helvetica Neue"/>
                <a:sym typeface="Helvetica Neue"/>
              </a:rPr>
              <a:t>Work via your personal </a:t>
            </a:r>
            <a:r>
              <a:rPr b="0" i="0" lang="en-US" sz="2500" u="sng" cap="none" strike="noStrike">
                <a:solidFill>
                  <a:schemeClr val="hlink"/>
                </a:solidFill>
                <a:latin typeface="Helvetica Neue"/>
                <a:ea typeface="Helvetica Neue"/>
                <a:cs typeface="Helvetica Neue"/>
                <a:sym typeface="Helvetica Neue"/>
                <a:hlinkClick r:id="rId6"/>
              </a:rPr>
              <a:t>OKR portfolio framework</a:t>
            </a:r>
            <a:r>
              <a:rPr b="0" i="0" lang="en-US" sz="2500" u="none" cap="none" strike="noStrike">
                <a:solidFill>
                  <a:schemeClr val="accent1"/>
                </a:solidFill>
                <a:latin typeface="Helvetica Neue"/>
                <a:ea typeface="Helvetica Neue"/>
                <a:cs typeface="Helvetica Neue"/>
                <a:sym typeface="Helvetica Neue"/>
              </a:rPr>
              <a:t> </a:t>
            </a:r>
            <a:endParaRPr/>
          </a:p>
        </p:txBody>
      </p:sp>
      <p:sp>
        <p:nvSpPr>
          <p:cNvPr id="372" name="Google Shape;372;p35"/>
          <p:cNvSpPr txBox="1"/>
          <p:nvPr/>
        </p:nvSpPr>
        <p:spPr>
          <a:xfrm>
            <a:off x="1832282" y="5805812"/>
            <a:ext cx="6411596" cy="473711"/>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000000"/>
              </a:buClr>
              <a:buSzPts val="2500"/>
              <a:buFont typeface="Helvetica Neue"/>
              <a:buNone/>
            </a:pPr>
            <a:r>
              <a:rPr b="0" i="0" lang="en-US" sz="2500" u="none" cap="none" strike="noStrike">
                <a:solidFill>
                  <a:srgbClr val="000000"/>
                </a:solidFill>
                <a:latin typeface="Helvetica Neue"/>
                <a:ea typeface="Helvetica Neue"/>
                <a:cs typeface="Helvetica Neue"/>
                <a:sym typeface="Helvetica Neue"/>
              </a:rPr>
              <a:t>Have a weekly</a:t>
            </a:r>
            <a:r>
              <a:rPr b="0" i="0" lang="en-US" sz="2500" u="none" cap="none" strike="noStrike">
                <a:solidFill>
                  <a:schemeClr val="accent1"/>
                </a:solidFill>
                <a:latin typeface="Helvetica Neue"/>
                <a:ea typeface="Helvetica Neue"/>
                <a:cs typeface="Helvetica Neue"/>
                <a:sym typeface="Helvetica Neue"/>
              </a:rPr>
              <a:t> </a:t>
            </a:r>
            <a:r>
              <a:rPr b="0" i="0" lang="en-US" sz="2500" u="sng" cap="none" strike="noStrike">
                <a:solidFill>
                  <a:schemeClr val="hlink"/>
                </a:solidFill>
                <a:latin typeface="Helvetica Neue"/>
                <a:ea typeface="Helvetica Neue"/>
                <a:cs typeface="Helvetica Neue"/>
                <a:sym typeface="Helvetica Neue"/>
                <a:hlinkClick r:id="rId7"/>
              </a:rPr>
              <a:t>personal &amp; Peer introspective</a:t>
            </a:r>
            <a:endParaRPr/>
          </a:p>
        </p:txBody>
      </p:sp>
      <p:sp>
        <p:nvSpPr>
          <p:cNvPr id="373" name="Google Shape;373;p35"/>
          <p:cNvSpPr txBox="1"/>
          <p:nvPr/>
        </p:nvSpPr>
        <p:spPr>
          <a:xfrm>
            <a:off x="1798626" y="6542902"/>
            <a:ext cx="10447021" cy="473711"/>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000000"/>
              </a:buClr>
              <a:buSzPts val="2500"/>
              <a:buFont typeface="Helvetica Neue"/>
              <a:buNone/>
            </a:pPr>
            <a:r>
              <a:rPr b="0" i="0" lang="en-US" sz="2500" u="none" cap="none" strike="noStrike">
                <a:solidFill>
                  <a:srgbClr val="000000"/>
                </a:solidFill>
                <a:latin typeface="Helvetica Neue"/>
                <a:ea typeface="Helvetica Neue"/>
                <a:cs typeface="Helvetica Neue"/>
                <a:sym typeface="Helvetica Neue"/>
              </a:rPr>
              <a:t>Discuss Monthly the classroom OKR’s (the learning coach is responsible)</a:t>
            </a:r>
            <a:endParaRPr/>
          </a:p>
        </p:txBody>
      </p:sp>
      <p:pic>
        <p:nvPicPr>
          <p:cNvPr descr="Screenshot 2020-08-02 at 2.05.41 PM.png" id="374" name="Google Shape;374;p35"/>
          <p:cNvPicPr preferRelativeResize="0"/>
          <p:nvPr/>
        </p:nvPicPr>
        <p:blipFill rotWithShape="1">
          <a:blip r:embed="rId5">
            <a:alphaModFix/>
          </a:blip>
          <a:srcRect b="0" l="0" r="0" t="0"/>
          <a:stretch/>
        </p:blipFill>
        <p:spPr>
          <a:xfrm>
            <a:off x="848126" y="4145360"/>
            <a:ext cx="787377" cy="729052"/>
          </a:xfrm>
          <a:prstGeom prst="rect">
            <a:avLst/>
          </a:prstGeom>
          <a:noFill/>
          <a:ln>
            <a:noFill/>
          </a:ln>
        </p:spPr>
      </p:pic>
      <p:pic>
        <p:nvPicPr>
          <p:cNvPr descr="Screenshot 2020-08-02 at 2.05.41 PM.png" id="375" name="Google Shape;375;p35"/>
          <p:cNvPicPr preferRelativeResize="0"/>
          <p:nvPr/>
        </p:nvPicPr>
        <p:blipFill rotWithShape="1">
          <a:blip r:embed="rId5">
            <a:alphaModFix/>
          </a:blip>
          <a:srcRect b="0" l="0" r="0" t="0"/>
          <a:stretch/>
        </p:blipFill>
        <p:spPr>
          <a:xfrm>
            <a:off x="852261" y="4904752"/>
            <a:ext cx="787377" cy="729052"/>
          </a:xfrm>
          <a:prstGeom prst="rect">
            <a:avLst/>
          </a:prstGeom>
          <a:noFill/>
          <a:ln>
            <a:noFill/>
          </a:ln>
        </p:spPr>
      </p:pic>
      <p:pic>
        <p:nvPicPr>
          <p:cNvPr descr="Screenshot 2020-08-02 at 2.05.41 PM.png" id="376" name="Google Shape;376;p35"/>
          <p:cNvPicPr preferRelativeResize="0"/>
          <p:nvPr/>
        </p:nvPicPr>
        <p:blipFill rotWithShape="1">
          <a:blip r:embed="rId5">
            <a:alphaModFix/>
          </a:blip>
          <a:srcRect b="0" l="0" r="0" t="0"/>
          <a:stretch/>
        </p:blipFill>
        <p:spPr>
          <a:xfrm>
            <a:off x="849835" y="5659992"/>
            <a:ext cx="787377" cy="729052"/>
          </a:xfrm>
          <a:prstGeom prst="rect">
            <a:avLst/>
          </a:prstGeom>
          <a:noFill/>
          <a:ln>
            <a:noFill/>
          </a:ln>
        </p:spPr>
      </p:pic>
      <p:pic>
        <p:nvPicPr>
          <p:cNvPr descr="Screenshot 2020-08-02 at 2.05.41 PM.png" id="377" name="Google Shape;377;p35"/>
          <p:cNvPicPr preferRelativeResize="0"/>
          <p:nvPr/>
        </p:nvPicPr>
        <p:blipFill rotWithShape="1">
          <a:blip r:embed="rId5">
            <a:alphaModFix/>
          </a:blip>
          <a:srcRect b="0" l="0" r="0" t="0"/>
          <a:stretch/>
        </p:blipFill>
        <p:spPr>
          <a:xfrm>
            <a:off x="878208" y="6415232"/>
            <a:ext cx="787376" cy="729052"/>
          </a:xfrm>
          <a:prstGeom prst="rect">
            <a:avLst/>
          </a:prstGeom>
          <a:noFill/>
          <a:ln>
            <a:noFill/>
          </a:ln>
        </p:spPr>
      </p:pic>
      <p:sp>
        <p:nvSpPr>
          <p:cNvPr id="378" name="Google Shape;378;p35"/>
          <p:cNvSpPr txBox="1"/>
          <p:nvPr/>
        </p:nvSpPr>
        <p:spPr>
          <a:xfrm>
            <a:off x="1847387" y="7291684"/>
            <a:ext cx="8730258" cy="473711"/>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000000"/>
              </a:buClr>
              <a:buSzPts val="2500"/>
              <a:buFont typeface="Helvetica Neue"/>
              <a:buNone/>
            </a:pPr>
            <a:r>
              <a:rPr b="0" i="0" lang="en-US" sz="2500" u="none" cap="none" strike="noStrike">
                <a:solidFill>
                  <a:srgbClr val="000000"/>
                </a:solidFill>
                <a:latin typeface="Helvetica Neue"/>
                <a:ea typeface="Helvetica Neue"/>
                <a:cs typeface="Helvetica Neue"/>
                <a:sym typeface="Helvetica Neue"/>
              </a:rPr>
              <a:t>Present &amp; evaluate the OKRs after </a:t>
            </a:r>
            <a:r>
              <a:rPr lang="en-US" sz="2500">
                <a:latin typeface="Helvetica Neue"/>
                <a:ea typeface="Helvetica Neue"/>
                <a:cs typeface="Helvetica Neue"/>
                <a:sym typeface="Helvetica Neue"/>
              </a:rPr>
              <a:t>1</a:t>
            </a:r>
            <a:r>
              <a:rPr b="0" i="0" lang="en-US" sz="2500" u="none" cap="none" strike="noStrike">
                <a:solidFill>
                  <a:srgbClr val="000000"/>
                </a:solidFill>
                <a:latin typeface="Helvetica Neue"/>
                <a:ea typeface="Helvetica Neue"/>
                <a:cs typeface="Helvetica Neue"/>
                <a:sym typeface="Helvetica Neue"/>
              </a:rPr>
              <a:t> month with Peers and during Leadership Q&amp;A.</a:t>
            </a:r>
            <a:endParaRPr/>
          </a:p>
        </p:txBody>
      </p:sp>
      <p:pic>
        <p:nvPicPr>
          <p:cNvPr descr="Screenshot 2020-08-02 at 2.05.41 PM.png" id="379" name="Google Shape;379;p35"/>
          <p:cNvPicPr preferRelativeResize="0"/>
          <p:nvPr/>
        </p:nvPicPr>
        <p:blipFill rotWithShape="1">
          <a:blip r:embed="rId5">
            <a:alphaModFix/>
          </a:blip>
          <a:srcRect b="0" l="0" r="0" t="0"/>
          <a:stretch/>
        </p:blipFill>
        <p:spPr>
          <a:xfrm>
            <a:off x="896428" y="7170471"/>
            <a:ext cx="787377" cy="729053"/>
          </a:xfrm>
          <a:prstGeom prst="rect">
            <a:avLst/>
          </a:prstGeom>
          <a:noFill/>
          <a:ln>
            <a:noFill/>
          </a:ln>
        </p:spPr>
      </p:pic>
      <p:sp>
        <p:nvSpPr>
          <p:cNvPr id="380" name="Google Shape;380;p35"/>
          <p:cNvSpPr txBox="1"/>
          <p:nvPr/>
        </p:nvSpPr>
        <p:spPr>
          <a:xfrm>
            <a:off x="223514" y="9338333"/>
            <a:ext cx="1662237" cy="320888"/>
          </a:xfrm>
          <a:prstGeom prst="rect">
            <a:avLst/>
          </a:prstGeom>
          <a:noFill/>
          <a:ln>
            <a:noFill/>
          </a:ln>
        </p:spPr>
        <p:txBody>
          <a:bodyPr anchorCtr="0" anchor="ctr" bIns="27075" lIns="27075" spcFirstLastPara="1" rIns="27075" wrap="square" tIns="27075">
            <a:noAutofit/>
          </a:bodyPr>
          <a:lstStyle/>
          <a:p>
            <a:pPr indent="0" lvl="0" marL="0" marR="0" rtl="0" algn="l">
              <a:lnSpc>
                <a:spcPct val="100000"/>
              </a:lnSpc>
              <a:spcBef>
                <a:spcPts val="0"/>
              </a:spcBef>
              <a:spcAft>
                <a:spcPts val="0"/>
              </a:spcAft>
              <a:buClr>
                <a:srgbClr val="000000"/>
              </a:buClr>
              <a:buSzPts val="1500"/>
              <a:buFont typeface="Paytone One"/>
              <a:buNone/>
            </a:pPr>
            <a:r>
              <a:rPr b="0" i="0" lang="en-US" sz="1500" u="none" cap="none" strike="noStrike">
                <a:solidFill>
                  <a:srgbClr val="000000"/>
                </a:solidFill>
                <a:latin typeface="Paytone One"/>
                <a:ea typeface="Paytone One"/>
                <a:cs typeface="Paytone One"/>
                <a:sym typeface="Paytone One"/>
              </a:rPr>
              <a:t>Mastering OKRs</a:t>
            </a:r>
            <a:r>
              <a:rPr b="0" i="0" lang="en-US" sz="1500" u="none" cap="none" strike="noStrike">
                <a:solidFill>
                  <a:srgbClr val="000000"/>
                </a:solidFill>
                <a:latin typeface="Roboto"/>
                <a:ea typeface="Roboto"/>
                <a:cs typeface="Roboto"/>
                <a:sym typeface="Roboto"/>
              </a:rPr>
              <a:t> </a:t>
            </a:r>
            <a:endParaRPr/>
          </a:p>
        </p:txBody>
      </p:sp>
      <p:pic>
        <p:nvPicPr>
          <p:cNvPr descr="Screenshot 2020-08-02 at 2.05.41 PM.png" id="381" name="Google Shape;381;p35"/>
          <p:cNvPicPr preferRelativeResize="0"/>
          <p:nvPr/>
        </p:nvPicPr>
        <p:blipFill rotWithShape="1">
          <a:blip r:embed="rId5">
            <a:alphaModFix/>
          </a:blip>
          <a:srcRect b="0" l="0" r="0" t="0"/>
          <a:stretch/>
        </p:blipFill>
        <p:spPr>
          <a:xfrm>
            <a:off x="908150" y="8002367"/>
            <a:ext cx="787377" cy="729052"/>
          </a:xfrm>
          <a:prstGeom prst="rect">
            <a:avLst/>
          </a:prstGeom>
          <a:noFill/>
          <a:ln>
            <a:noFill/>
          </a:ln>
        </p:spPr>
      </p:pic>
      <p:sp>
        <p:nvSpPr>
          <p:cNvPr id="382" name="Google Shape;382;p35"/>
          <p:cNvSpPr txBox="1"/>
          <p:nvPr/>
        </p:nvSpPr>
        <p:spPr>
          <a:xfrm>
            <a:off x="1862968" y="8057440"/>
            <a:ext cx="6571616" cy="473711"/>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000000"/>
              </a:buClr>
              <a:buSzPts val="2500"/>
              <a:buFont typeface="Helvetica Neue"/>
              <a:buNone/>
            </a:pPr>
            <a:r>
              <a:rPr b="0" i="0" lang="en-US" sz="2500" u="none" cap="none" strike="noStrike">
                <a:solidFill>
                  <a:srgbClr val="000000"/>
                </a:solidFill>
                <a:latin typeface="Helvetica Neue"/>
                <a:ea typeface="Helvetica Neue"/>
                <a:cs typeface="Helvetica Neue"/>
                <a:sym typeface="Helvetica Neue"/>
              </a:rPr>
              <a:t>Define your OKR’s for the new </a:t>
            </a:r>
            <a:r>
              <a:rPr b="0" i="0" lang="en-US" sz="2500" u="none" cap="none" strike="noStrike">
                <a:solidFill>
                  <a:srgbClr val="000000"/>
                </a:solidFill>
                <a:latin typeface="Helvetica Neue"/>
                <a:ea typeface="Helvetica Neue"/>
                <a:cs typeface="Helvetica Neue"/>
                <a:sym typeface="Helvetica Neue"/>
              </a:rPr>
              <a:t>3 month</a:t>
            </a:r>
            <a:r>
              <a:rPr b="0" i="0" lang="en-US" sz="2500" u="none" cap="none" strike="noStrike">
                <a:solidFill>
                  <a:srgbClr val="000000"/>
                </a:solidFill>
                <a:latin typeface="Helvetica Neue"/>
                <a:ea typeface="Helvetica Neue"/>
                <a:cs typeface="Helvetica Neue"/>
                <a:sym typeface="Helvetica Neue"/>
              </a:rPr>
              <a:t> cycle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6"/>
          <p:cNvSpPr txBox="1"/>
          <p:nvPr/>
        </p:nvSpPr>
        <p:spPr>
          <a:xfrm>
            <a:off x="1247368" y="1077282"/>
            <a:ext cx="9545287" cy="6505788"/>
          </a:xfrm>
          <a:prstGeom prst="rect">
            <a:avLst/>
          </a:prstGeom>
          <a:noFill/>
          <a:ln>
            <a:noFill/>
          </a:ln>
        </p:spPr>
        <p:txBody>
          <a:bodyPr anchorCtr="0" anchor="ctr" bIns="27075" lIns="27075" spcFirstLastPara="1" rIns="27075" wrap="square" tIns="27075">
            <a:noAutofit/>
          </a:bodyPr>
          <a:lstStyle/>
          <a:p>
            <a:pPr indent="0" lvl="0" marL="0" marR="0" rtl="0" algn="l">
              <a:lnSpc>
                <a:spcPct val="120000"/>
              </a:lnSpc>
              <a:spcBef>
                <a:spcPts val="0"/>
              </a:spcBef>
              <a:spcAft>
                <a:spcPts val="0"/>
              </a:spcAft>
              <a:buClr>
                <a:srgbClr val="5ECE87"/>
              </a:buClr>
              <a:buSzPts val="2600"/>
              <a:buFont typeface="Roboto"/>
              <a:buNone/>
            </a:pPr>
            <a:r>
              <a:rPr b="1" i="0" lang="en-US" sz="2600" u="none" cap="none" strike="noStrike">
                <a:solidFill>
                  <a:srgbClr val="5ECE87"/>
                </a:solidFill>
                <a:latin typeface="Roboto"/>
                <a:ea typeface="Roboto"/>
                <a:cs typeface="Roboto"/>
                <a:sym typeface="Roboto"/>
              </a:rPr>
              <a:t>The first steps</a:t>
            </a:r>
            <a:endParaRPr b="1" i="0" sz="2000" u="none" cap="none" strike="noStrike">
              <a:solidFill>
                <a:srgbClr val="000000"/>
              </a:solidFill>
              <a:latin typeface="Roboto"/>
              <a:ea typeface="Roboto"/>
              <a:cs typeface="Roboto"/>
              <a:sym typeface="Roboto"/>
            </a:endParaRPr>
          </a:p>
          <a:p>
            <a:pPr indent="-317500" lvl="0" marL="457200" marR="0" rtl="0" algn="l">
              <a:lnSpc>
                <a:spcPct val="120000"/>
              </a:lnSpc>
              <a:spcBef>
                <a:spcPts val="0"/>
              </a:spcBef>
              <a:spcAft>
                <a:spcPts val="0"/>
              </a:spcAft>
              <a:buClr>
                <a:srgbClr val="292929"/>
              </a:buClr>
              <a:buSzPts val="3250"/>
              <a:buFont typeface="Helvetica Neue"/>
              <a:buChar char="•"/>
            </a:pPr>
            <a:r>
              <a:rPr b="0" i="0" lang="en-US" sz="2600" u="none" cap="none" strike="noStrike">
                <a:solidFill>
                  <a:srgbClr val="292929"/>
                </a:solidFill>
                <a:latin typeface="Roboto"/>
                <a:ea typeface="Roboto"/>
                <a:cs typeface="Roboto"/>
                <a:sym typeface="Roboto"/>
              </a:rPr>
              <a:t>	Pick your main objectives and share it with a Peer-student </a:t>
            </a:r>
            <a:endParaRPr/>
          </a:p>
          <a:p>
            <a:pPr indent="-317500" lvl="0" marL="457200" marR="0" rtl="0" algn="l">
              <a:lnSpc>
                <a:spcPct val="120000"/>
              </a:lnSpc>
              <a:spcBef>
                <a:spcPts val="0"/>
              </a:spcBef>
              <a:spcAft>
                <a:spcPts val="0"/>
              </a:spcAft>
              <a:buClr>
                <a:srgbClr val="292929"/>
              </a:buClr>
              <a:buSzPts val="3250"/>
              <a:buFont typeface="Helvetica Neue"/>
              <a:buChar char="•"/>
            </a:pPr>
            <a:r>
              <a:rPr b="0" i="0" lang="en-US" sz="2600" u="none" cap="none" strike="noStrike">
                <a:solidFill>
                  <a:srgbClr val="292929"/>
                </a:solidFill>
                <a:latin typeface="Roboto"/>
                <a:ea typeface="Roboto"/>
                <a:cs typeface="Roboto"/>
                <a:sym typeface="Roboto"/>
              </a:rPr>
              <a:t>	Don’t set key results too far above normal for your first cycle.</a:t>
            </a:r>
            <a:endParaRPr/>
          </a:p>
          <a:p>
            <a:pPr indent="-317500" lvl="0" marL="457200" marR="0" rtl="0" algn="l">
              <a:lnSpc>
                <a:spcPct val="120000"/>
              </a:lnSpc>
              <a:spcBef>
                <a:spcPts val="0"/>
              </a:spcBef>
              <a:spcAft>
                <a:spcPts val="0"/>
              </a:spcAft>
              <a:buClr>
                <a:srgbClr val="292929"/>
              </a:buClr>
              <a:buSzPts val="3250"/>
              <a:buFont typeface="Helvetica Neue"/>
              <a:buChar char="•"/>
            </a:pPr>
            <a:r>
              <a:rPr b="0" i="0" lang="en-US" sz="2600" u="none" cap="none" strike="noStrike">
                <a:solidFill>
                  <a:srgbClr val="292929"/>
                </a:solidFill>
                <a:latin typeface="Roboto"/>
                <a:ea typeface="Roboto"/>
                <a:cs typeface="Roboto"/>
                <a:sym typeface="Roboto"/>
              </a:rPr>
              <a:t>	Know what your MTM is and include it as one key result.</a:t>
            </a:r>
            <a:endParaRPr/>
          </a:p>
          <a:p>
            <a:pPr indent="-317500" lvl="0" marL="457200" marR="0" rtl="0" algn="l">
              <a:lnSpc>
                <a:spcPct val="120000"/>
              </a:lnSpc>
              <a:spcBef>
                <a:spcPts val="0"/>
              </a:spcBef>
              <a:spcAft>
                <a:spcPts val="0"/>
              </a:spcAft>
              <a:buClr>
                <a:srgbClr val="292929"/>
              </a:buClr>
              <a:buSzPts val="3250"/>
              <a:buFont typeface="Helvetica Neue"/>
              <a:buChar char="•"/>
            </a:pPr>
            <a:r>
              <a:rPr b="0" i="0" lang="en-US" sz="2600" u="none" cap="none" strike="noStrike">
                <a:solidFill>
                  <a:srgbClr val="292929"/>
                </a:solidFill>
                <a:latin typeface="Roboto"/>
                <a:ea typeface="Roboto"/>
                <a:cs typeface="Roboto"/>
                <a:sym typeface="Roboto"/>
              </a:rPr>
              <a:t>	When comparing your goals to the cohort-peers, make sure you’re in a similar circumstance (Apples vs Oranges)</a:t>
            </a:r>
            <a:endParaRPr/>
          </a:p>
          <a:p>
            <a:pPr indent="-317500" lvl="0" marL="457200" marR="0" rtl="0" algn="l">
              <a:lnSpc>
                <a:spcPct val="120000"/>
              </a:lnSpc>
              <a:spcBef>
                <a:spcPts val="0"/>
              </a:spcBef>
              <a:spcAft>
                <a:spcPts val="0"/>
              </a:spcAft>
              <a:buClr>
                <a:srgbClr val="292929"/>
              </a:buClr>
              <a:buSzPts val="3250"/>
              <a:buFont typeface="Helvetica Neue"/>
              <a:buChar char="•"/>
            </a:pPr>
            <a:r>
              <a:rPr b="0" i="0" lang="en-US" sz="2600" u="none" cap="none" strike="noStrike">
                <a:solidFill>
                  <a:srgbClr val="292929"/>
                </a:solidFill>
                <a:latin typeface="Roboto"/>
                <a:ea typeface="Roboto"/>
                <a:cs typeface="Roboto"/>
                <a:sym typeface="Roboto"/>
              </a:rPr>
              <a:t>	Define what success looks like. Do you want 100% key results or 60% — 70%?</a:t>
            </a:r>
            <a:endParaRPr/>
          </a:p>
          <a:p>
            <a:pPr indent="0" lvl="0" marL="0" marR="0" rtl="0" algn="l">
              <a:lnSpc>
                <a:spcPct val="120000"/>
              </a:lnSpc>
              <a:spcBef>
                <a:spcPts val="0"/>
              </a:spcBef>
              <a:spcAft>
                <a:spcPts val="0"/>
              </a:spcAft>
              <a:buClr>
                <a:srgbClr val="292929"/>
              </a:buClr>
              <a:buSzPts val="2600"/>
              <a:buFont typeface="Roboto"/>
              <a:buNone/>
            </a:pPr>
            <a:r>
              <a:t/>
            </a:r>
            <a:endParaRPr b="0" i="0" sz="2600" u="none" cap="none" strike="noStrike">
              <a:solidFill>
                <a:srgbClr val="292929"/>
              </a:solidFill>
              <a:latin typeface="Roboto"/>
              <a:ea typeface="Roboto"/>
              <a:cs typeface="Roboto"/>
              <a:sym typeface="Roboto"/>
            </a:endParaRPr>
          </a:p>
          <a:p>
            <a:pPr indent="0" lvl="0" marL="0" marR="0" rtl="0" algn="l">
              <a:lnSpc>
                <a:spcPct val="120000"/>
              </a:lnSpc>
              <a:spcBef>
                <a:spcPts val="0"/>
              </a:spcBef>
              <a:spcAft>
                <a:spcPts val="0"/>
              </a:spcAft>
              <a:buClr>
                <a:srgbClr val="5ECE87"/>
              </a:buClr>
              <a:buSzPts val="3400"/>
              <a:buFont typeface="Roboto"/>
              <a:buNone/>
            </a:pPr>
            <a:r>
              <a:rPr b="0" i="0" lang="en-US" sz="3400" u="none" cap="none" strike="noStrike">
                <a:solidFill>
                  <a:srgbClr val="5ECE87"/>
                </a:solidFill>
                <a:latin typeface="Roboto"/>
                <a:ea typeface="Roboto"/>
                <a:cs typeface="Roboto"/>
                <a:sym typeface="Roboto"/>
              </a:rPr>
              <a:t>Make sure you work according OKRs beginning week 3 of the study. The first two weeks are needed to study OKRs and play around with them. In week 3 it is for real.</a:t>
            </a:r>
            <a:endParaRPr/>
          </a:p>
        </p:txBody>
      </p:sp>
      <p:pic>
        <p:nvPicPr>
          <p:cNvPr descr="logo-Kapitaal.png" id="388" name="Google Shape;388;p36"/>
          <p:cNvPicPr preferRelativeResize="0"/>
          <p:nvPr/>
        </p:nvPicPr>
        <p:blipFill rotWithShape="1">
          <a:blip r:embed="rId3">
            <a:alphaModFix/>
          </a:blip>
          <a:srcRect b="0" l="0" r="0" t="0"/>
          <a:stretch/>
        </p:blipFill>
        <p:spPr>
          <a:xfrm>
            <a:off x="11744294" y="9346438"/>
            <a:ext cx="1158428" cy="302930"/>
          </a:xfrm>
          <a:prstGeom prst="rect">
            <a:avLst/>
          </a:prstGeom>
          <a:noFill/>
          <a:ln>
            <a:noFill/>
          </a:ln>
        </p:spPr>
      </p:pic>
      <p:sp>
        <p:nvSpPr>
          <p:cNvPr id="389" name="Google Shape;389;p36"/>
          <p:cNvSpPr txBox="1"/>
          <p:nvPr/>
        </p:nvSpPr>
        <p:spPr>
          <a:xfrm>
            <a:off x="223514" y="9338333"/>
            <a:ext cx="1662237" cy="320888"/>
          </a:xfrm>
          <a:prstGeom prst="rect">
            <a:avLst/>
          </a:prstGeom>
          <a:noFill/>
          <a:ln>
            <a:noFill/>
          </a:ln>
        </p:spPr>
        <p:txBody>
          <a:bodyPr anchorCtr="0" anchor="ctr" bIns="27075" lIns="27075" spcFirstLastPara="1" rIns="27075" wrap="square" tIns="27075">
            <a:noAutofit/>
          </a:bodyPr>
          <a:lstStyle/>
          <a:p>
            <a:pPr indent="0" lvl="0" marL="0" marR="0" rtl="0" algn="l">
              <a:lnSpc>
                <a:spcPct val="100000"/>
              </a:lnSpc>
              <a:spcBef>
                <a:spcPts val="0"/>
              </a:spcBef>
              <a:spcAft>
                <a:spcPts val="0"/>
              </a:spcAft>
              <a:buClr>
                <a:srgbClr val="000000"/>
              </a:buClr>
              <a:buSzPts val="1500"/>
              <a:buFont typeface="Paytone One"/>
              <a:buNone/>
            </a:pPr>
            <a:r>
              <a:rPr b="0" i="0" lang="en-US" sz="1500" u="none" cap="none" strike="noStrike">
                <a:solidFill>
                  <a:srgbClr val="000000"/>
                </a:solidFill>
                <a:latin typeface="Paytone One"/>
                <a:ea typeface="Paytone One"/>
                <a:cs typeface="Paytone One"/>
                <a:sym typeface="Paytone One"/>
              </a:rPr>
              <a:t>Mastering OKRs</a:t>
            </a:r>
            <a:r>
              <a:rPr b="0" i="0" lang="en-US" sz="1500" u="none" cap="none" strike="noStrike">
                <a:solidFill>
                  <a:srgbClr val="000000"/>
                </a:solidFill>
                <a:latin typeface="Roboto"/>
                <a:ea typeface="Roboto"/>
                <a:cs typeface="Roboto"/>
                <a:sym typeface="Roboto"/>
              </a:rPr>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7"/>
          <p:cNvSpPr txBox="1"/>
          <p:nvPr/>
        </p:nvSpPr>
        <p:spPr>
          <a:xfrm>
            <a:off x="830563" y="1993146"/>
            <a:ext cx="12600739" cy="1018930"/>
          </a:xfrm>
          <a:prstGeom prst="rect">
            <a:avLst/>
          </a:prstGeom>
          <a:no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000000"/>
              </a:buClr>
              <a:buSzPts val="6100"/>
              <a:buFont typeface="Helvetica Neue"/>
              <a:buNone/>
            </a:pPr>
            <a:r>
              <a:rPr b="1" i="0" lang="en-US" sz="6100" u="none" cap="none" strike="noStrike">
                <a:solidFill>
                  <a:srgbClr val="000000"/>
                </a:solidFill>
                <a:latin typeface="Helvetica Neue"/>
                <a:ea typeface="Helvetica Neue"/>
                <a:cs typeface="Helvetica Neue"/>
                <a:sym typeface="Helvetica Neue"/>
              </a:rPr>
              <a:t>Content</a:t>
            </a:r>
            <a:endParaRPr/>
          </a:p>
        </p:txBody>
      </p:sp>
      <p:sp>
        <p:nvSpPr>
          <p:cNvPr id="395" name="Google Shape;395;p37"/>
          <p:cNvSpPr txBox="1"/>
          <p:nvPr/>
        </p:nvSpPr>
        <p:spPr>
          <a:xfrm>
            <a:off x="828921" y="3158073"/>
            <a:ext cx="11212190" cy="2551051"/>
          </a:xfrm>
          <a:prstGeom prst="rect">
            <a:avLst/>
          </a:prstGeom>
          <a:no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5ECE87"/>
              </a:buClr>
              <a:buSzPts val="4800"/>
              <a:buFont typeface="Helvetica Neue"/>
              <a:buNone/>
            </a:pPr>
            <a:r>
              <a:rPr b="0" i="0" lang="en-US" sz="4800" u="none" cap="none" strike="noStrike">
                <a:solidFill>
                  <a:srgbClr val="5ECE87"/>
                </a:solidFill>
                <a:latin typeface="Helvetica Neue"/>
                <a:ea typeface="Helvetica Neue"/>
                <a:cs typeface="Helvetica Neue"/>
                <a:sym typeface="Helvetica Neue"/>
              </a:rPr>
              <a:t>OKRs introduction</a:t>
            </a:r>
            <a:endParaRPr/>
          </a:p>
          <a:p>
            <a:pPr indent="0" lvl="0" marL="0" marR="0" rtl="0" algn="l">
              <a:lnSpc>
                <a:spcPct val="120000"/>
              </a:lnSpc>
              <a:spcBef>
                <a:spcPts val="0"/>
              </a:spcBef>
              <a:spcAft>
                <a:spcPts val="0"/>
              </a:spcAft>
              <a:buClr>
                <a:srgbClr val="5ECE87"/>
              </a:buClr>
              <a:buSzPts val="4800"/>
              <a:buFont typeface="Helvetica Neue"/>
              <a:buNone/>
            </a:pPr>
            <a:r>
              <a:rPr b="0" i="0" lang="en-US" sz="4800" u="none" cap="none" strike="noStrike">
                <a:solidFill>
                  <a:srgbClr val="5ECE87"/>
                </a:solidFill>
                <a:latin typeface="Helvetica Neue"/>
                <a:ea typeface="Helvetica Neue"/>
                <a:cs typeface="Helvetica Neue"/>
                <a:sym typeface="Helvetica Neue"/>
              </a:rPr>
              <a:t>Applying OKRs — structure &amp; practice </a:t>
            </a:r>
            <a:endParaRPr/>
          </a:p>
          <a:p>
            <a:pPr indent="0" lvl="0" marL="0" marR="0" rtl="0" algn="l">
              <a:lnSpc>
                <a:spcPct val="120000"/>
              </a:lnSpc>
              <a:spcBef>
                <a:spcPts val="0"/>
              </a:spcBef>
              <a:spcAft>
                <a:spcPts val="0"/>
              </a:spcAft>
              <a:buClr>
                <a:srgbClr val="5ECE87"/>
              </a:buClr>
              <a:buSzPts val="4800"/>
              <a:buFont typeface="Helvetica Neue"/>
              <a:buNone/>
            </a:pPr>
            <a:r>
              <a:rPr b="1" i="0" lang="en-US" sz="4800" u="none" cap="none" strike="noStrike">
                <a:solidFill>
                  <a:srgbClr val="5ECE87"/>
                </a:solidFill>
                <a:latin typeface="Helvetica Neue"/>
                <a:ea typeface="Helvetica Neue"/>
                <a:cs typeface="Helvetica Neue"/>
                <a:sym typeface="Helvetica Neue"/>
              </a:rPr>
              <a:t>Peer-tutoring on OKRs</a:t>
            </a:r>
            <a:endParaRPr/>
          </a:p>
        </p:txBody>
      </p:sp>
      <p:pic>
        <p:nvPicPr>
          <p:cNvPr descr="logo-Kapitaal.png" id="396" name="Google Shape;396;p37"/>
          <p:cNvPicPr preferRelativeResize="0"/>
          <p:nvPr/>
        </p:nvPicPr>
        <p:blipFill rotWithShape="1">
          <a:blip r:embed="rId3">
            <a:alphaModFix/>
          </a:blip>
          <a:srcRect b="0" l="0" r="0" t="0"/>
          <a:stretch/>
        </p:blipFill>
        <p:spPr>
          <a:xfrm>
            <a:off x="11744294" y="9346438"/>
            <a:ext cx="1158428" cy="302930"/>
          </a:xfrm>
          <a:prstGeom prst="rect">
            <a:avLst/>
          </a:prstGeom>
          <a:noFill/>
          <a:ln>
            <a:noFill/>
          </a:ln>
        </p:spPr>
      </p:pic>
      <p:sp>
        <p:nvSpPr>
          <p:cNvPr id="397" name="Google Shape;397;p37"/>
          <p:cNvSpPr txBox="1"/>
          <p:nvPr/>
        </p:nvSpPr>
        <p:spPr>
          <a:xfrm>
            <a:off x="223514" y="9338333"/>
            <a:ext cx="1662237" cy="320888"/>
          </a:xfrm>
          <a:prstGeom prst="rect">
            <a:avLst/>
          </a:prstGeom>
          <a:noFill/>
          <a:ln>
            <a:noFill/>
          </a:ln>
        </p:spPr>
        <p:txBody>
          <a:bodyPr anchorCtr="0" anchor="ctr" bIns="27075" lIns="27075" spcFirstLastPara="1" rIns="27075" wrap="square" tIns="27075">
            <a:noAutofit/>
          </a:bodyPr>
          <a:lstStyle/>
          <a:p>
            <a:pPr indent="0" lvl="0" marL="0" marR="0" rtl="0" algn="l">
              <a:lnSpc>
                <a:spcPct val="100000"/>
              </a:lnSpc>
              <a:spcBef>
                <a:spcPts val="0"/>
              </a:spcBef>
              <a:spcAft>
                <a:spcPts val="0"/>
              </a:spcAft>
              <a:buClr>
                <a:srgbClr val="000000"/>
              </a:buClr>
              <a:buSzPts val="1500"/>
              <a:buFont typeface="Paytone One"/>
              <a:buNone/>
            </a:pPr>
            <a:r>
              <a:rPr b="0" i="0" lang="en-US" sz="1500" u="none" cap="none" strike="noStrike">
                <a:solidFill>
                  <a:srgbClr val="000000"/>
                </a:solidFill>
                <a:latin typeface="Paytone One"/>
                <a:ea typeface="Paytone One"/>
                <a:cs typeface="Paytone One"/>
                <a:sym typeface="Paytone One"/>
              </a:rPr>
              <a:t>Mastering OKRs</a:t>
            </a:r>
            <a:r>
              <a:rPr b="0" i="0" lang="en-US" sz="1500" u="none" cap="none" strike="noStrike">
                <a:solidFill>
                  <a:srgbClr val="000000"/>
                </a:solidFill>
                <a:latin typeface="Roboto"/>
                <a:ea typeface="Roboto"/>
                <a:cs typeface="Roboto"/>
                <a:sym typeface="Roboto"/>
              </a:rPr>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8"/>
          <p:cNvSpPr txBox="1"/>
          <p:nvPr/>
        </p:nvSpPr>
        <p:spPr>
          <a:xfrm>
            <a:off x="1041377" y="923019"/>
            <a:ext cx="9087809" cy="5195147"/>
          </a:xfrm>
          <a:prstGeom prst="rect">
            <a:avLst/>
          </a:prstGeom>
          <a:noFill/>
          <a:ln>
            <a:noFill/>
          </a:ln>
        </p:spPr>
        <p:txBody>
          <a:bodyPr anchorCtr="0" anchor="ctr" bIns="27075" lIns="27075" spcFirstLastPara="1" rIns="27075" wrap="square" tIns="27075">
            <a:noAutofit/>
          </a:bodyPr>
          <a:lstStyle/>
          <a:p>
            <a:pPr indent="0" lvl="0" marL="0" marR="0" rtl="0" algn="ctr">
              <a:lnSpc>
                <a:spcPct val="120000"/>
              </a:lnSpc>
              <a:spcBef>
                <a:spcPts val="0"/>
              </a:spcBef>
              <a:spcAft>
                <a:spcPts val="0"/>
              </a:spcAft>
              <a:buClr>
                <a:srgbClr val="5ECE87"/>
              </a:buClr>
              <a:buSzPts val="6300"/>
              <a:buFont typeface="Paytone One"/>
              <a:buNone/>
            </a:pPr>
            <a:r>
              <a:rPr b="0" i="0" lang="en-US" sz="6300" u="none" cap="none" strike="noStrike">
                <a:solidFill>
                  <a:srgbClr val="5ECE87"/>
                </a:solidFill>
                <a:latin typeface="Paytone One"/>
                <a:ea typeface="Paytone One"/>
                <a:cs typeface="Paytone One"/>
                <a:sym typeface="Paytone One"/>
              </a:rPr>
              <a:t>How to be an OKR-Peer for your colleague cohort students?</a:t>
            </a:r>
            <a:endParaRPr/>
          </a:p>
        </p:txBody>
      </p:sp>
      <p:pic>
        <p:nvPicPr>
          <p:cNvPr descr="vf9wdPq1s23Hkpq0MxvTC1hCjUjKZNVSWLn_z9xYlceQxKdccGteRfl8ERJIotMbaCa_3cw2QFrRRez2Itqy3l3IZqhvSMeCxT7yJNc46LYlUtfNEATm76CkaT_-D2I37fnuhgqPJU4.png" id="403" name="Google Shape;403;p38"/>
          <p:cNvPicPr preferRelativeResize="0"/>
          <p:nvPr/>
        </p:nvPicPr>
        <p:blipFill rotWithShape="1">
          <a:blip r:embed="rId3">
            <a:alphaModFix/>
          </a:blip>
          <a:srcRect b="0" l="0" r="0" t="0"/>
          <a:stretch/>
        </p:blipFill>
        <p:spPr>
          <a:xfrm>
            <a:off x="9338105" y="7362566"/>
            <a:ext cx="3244253" cy="847562"/>
          </a:xfrm>
          <a:prstGeom prst="rect">
            <a:avLst/>
          </a:prstGeom>
          <a:noFill/>
          <a:ln>
            <a:noFill/>
          </a:ln>
        </p:spPr>
      </p:pic>
      <p:sp>
        <p:nvSpPr>
          <p:cNvPr id="404" name="Google Shape;404;p38"/>
          <p:cNvSpPr/>
          <p:nvPr/>
        </p:nvSpPr>
        <p:spPr>
          <a:xfrm rot="-360000">
            <a:off x="1437794" y="6235805"/>
            <a:ext cx="1995785" cy="1869046"/>
          </a:xfrm>
          <a:prstGeom prst="rect">
            <a:avLst/>
          </a:prstGeom>
          <a:solidFill>
            <a:srgbClr val="F3B802"/>
          </a:solidFill>
          <a:ln>
            <a:noFill/>
          </a:ln>
          <a:effectLst>
            <a:outerShdw blurRad="50800" rotWithShape="0" dir="2700000" dist="63500">
              <a:srgbClr val="000000">
                <a:alpha val="49803"/>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200"/>
              <a:buFont typeface="Helvetica Neue"/>
              <a:buNone/>
            </a:pPr>
            <a:r>
              <a:rPr b="0" i="0" lang="en-US" sz="2200" u="none" cap="none" strike="noStrike">
                <a:solidFill>
                  <a:srgbClr val="FFFFFF"/>
                </a:solidFill>
                <a:latin typeface="Helvetica Neue"/>
                <a:ea typeface="Helvetica Neue"/>
                <a:cs typeface="Helvetica Neue"/>
                <a:sym typeface="Helvetica Neue"/>
              </a:rPr>
              <a:t>Lets brainstorm!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descr="logo-Kapitaal.png" id="87" name="Google Shape;87;p18"/>
          <p:cNvPicPr preferRelativeResize="0"/>
          <p:nvPr/>
        </p:nvPicPr>
        <p:blipFill rotWithShape="1">
          <a:blip r:embed="rId3">
            <a:alphaModFix/>
          </a:blip>
          <a:srcRect b="0" l="0" r="0" t="0"/>
          <a:stretch/>
        </p:blipFill>
        <p:spPr>
          <a:xfrm>
            <a:off x="11744294" y="9346438"/>
            <a:ext cx="1158430" cy="302929"/>
          </a:xfrm>
          <a:prstGeom prst="rect">
            <a:avLst/>
          </a:prstGeom>
          <a:noFill/>
          <a:ln>
            <a:noFill/>
          </a:ln>
        </p:spPr>
      </p:pic>
      <p:sp>
        <p:nvSpPr>
          <p:cNvPr id="88" name="Google Shape;88;p18"/>
          <p:cNvSpPr txBox="1"/>
          <p:nvPr/>
        </p:nvSpPr>
        <p:spPr>
          <a:xfrm>
            <a:off x="223514" y="9338333"/>
            <a:ext cx="1662300" cy="321000"/>
          </a:xfrm>
          <a:prstGeom prst="rect">
            <a:avLst/>
          </a:prstGeom>
          <a:noFill/>
          <a:ln>
            <a:noFill/>
          </a:ln>
        </p:spPr>
        <p:txBody>
          <a:bodyPr anchorCtr="0" anchor="ctr" bIns="27075" lIns="27075" spcFirstLastPara="1" rIns="27075" wrap="square" tIns="27075">
            <a:noAutofit/>
          </a:bodyPr>
          <a:lstStyle/>
          <a:p>
            <a:pPr indent="0" lvl="0" marL="0" marR="0" rtl="0" algn="l">
              <a:lnSpc>
                <a:spcPct val="100000"/>
              </a:lnSpc>
              <a:spcBef>
                <a:spcPts val="0"/>
              </a:spcBef>
              <a:spcAft>
                <a:spcPts val="0"/>
              </a:spcAft>
              <a:buClr>
                <a:srgbClr val="000000"/>
              </a:buClr>
              <a:buSzPts val="1500"/>
              <a:buFont typeface="Paytone One"/>
              <a:buNone/>
            </a:pPr>
            <a:r>
              <a:rPr b="0" i="0" lang="en-US" sz="1500" u="none" cap="none" strike="noStrike">
                <a:solidFill>
                  <a:srgbClr val="000000"/>
                </a:solidFill>
                <a:latin typeface="Paytone One"/>
                <a:ea typeface="Paytone One"/>
                <a:cs typeface="Paytone One"/>
                <a:sym typeface="Paytone One"/>
              </a:rPr>
              <a:t>Mastering OKRs</a:t>
            </a:r>
            <a:r>
              <a:rPr b="0" i="0" lang="en-US" sz="1500" u="none" cap="none" strike="noStrike">
                <a:solidFill>
                  <a:srgbClr val="000000"/>
                </a:solidFill>
                <a:latin typeface="Roboto"/>
                <a:ea typeface="Roboto"/>
                <a:cs typeface="Roboto"/>
                <a:sym typeface="Roboto"/>
              </a:rPr>
              <a:t> </a:t>
            </a:r>
            <a:endParaRPr/>
          </a:p>
        </p:txBody>
      </p:sp>
      <p:pic>
        <p:nvPicPr>
          <p:cNvPr id="89" name="Google Shape;89;p18"/>
          <p:cNvPicPr preferRelativeResize="0"/>
          <p:nvPr/>
        </p:nvPicPr>
        <p:blipFill>
          <a:blip r:embed="rId4">
            <a:alphaModFix/>
          </a:blip>
          <a:stretch>
            <a:fillRect/>
          </a:stretch>
        </p:blipFill>
        <p:spPr>
          <a:xfrm>
            <a:off x="2993388" y="724025"/>
            <a:ext cx="7018026" cy="77859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nvSpPr>
        <p:spPr>
          <a:xfrm>
            <a:off x="8965651" y="130188"/>
            <a:ext cx="3848657" cy="2212341"/>
          </a:xfrm>
          <a:prstGeom prst="rect">
            <a:avLst/>
          </a:prstGeom>
          <a:no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000000"/>
              </a:buClr>
              <a:buSzPts val="3200"/>
              <a:buFont typeface="Paytone One"/>
              <a:buNone/>
            </a:pPr>
            <a:r>
              <a:rPr b="0" i="0" lang="en-US" sz="3200" u="none" cap="none" strike="noStrike">
                <a:solidFill>
                  <a:srgbClr val="000000"/>
                </a:solidFill>
                <a:latin typeface="Paytone One"/>
                <a:ea typeface="Paytone One"/>
                <a:cs typeface="Paytone One"/>
                <a:sym typeface="Paytone One"/>
              </a:rPr>
              <a:t>A schedule for</a:t>
            </a:r>
            <a:r>
              <a:rPr b="0" i="0" lang="en-US" sz="2300" u="none" cap="none" strike="noStrike">
                <a:solidFill>
                  <a:srgbClr val="000000"/>
                </a:solidFill>
                <a:latin typeface="Paytone One"/>
                <a:ea typeface="Paytone One"/>
                <a:cs typeface="Paytone One"/>
                <a:sym typeface="Paytone One"/>
              </a:rPr>
              <a:t> </a:t>
            </a:r>
            <a:br>
              <a:rPr b="0" i="0" lang="en-US" sz="2300" u="none" cap="none" strike="noStrike">
                <a:solidFill>
                  <a:srgbClr val="000000"/>
                </a:solidFill>
                <a:latin typeface="Paytone One"/>
                <a:ea typeface="Paytone One"/>
                <a:cs typeface="Paytone One"/>
                <a:sym typeface="Paytone One"/>
              </a:rPr>
            </a:br>
            <a:r>
              <a:rPr b="0" i="0" lang="en-US" sz="2300" u="none" cap="none" strike="noStrike">
                <a:solidFill>
                  <a:srgbClr val="5ECE87"/>
                </a:solidFill>
                <a:latin typeface="Paytone One"/>
                <a:ea typeface="Paytone One"/>
                <a:cs typeface="Paytone One"/>
                <a:sym typeface="Paytone One"/>
              </a:rPr>
              <a:t>Self-directed &amp; Peer Learning. </a:t>
            </a:r>
            <a:r>
              <a:rPr b="0" i="0" lang="en-US" sz="2300" u="none" cap="none" strike="noStrike">
                <a:solidFill>
                  <a:srgbClr val="000000"/>
                </a:solidFill>
                <a:latin typeface="Paytone One"/>
                <a:ea typeface="Paytone One"/>
                <a:cs typeface="Paytone One"/>
                <a:sym typeface="Paytone One"/>
              </a:rPr>
              <a:t>All project-based.</a:t>
            </a:r>
            <a:endParaRPr/>
          </a:p>
        </p:txBody>
      </p:sp>
      <p:pic>
        <p:nvPicPr>
          <p:cNvPr descr="logo-Kapitaal.png" id="95" name="Google Shape;95;p19"/>
          <p:cNvPicPr preferRelativeResize="0"/>
          <p:nvPr/>
        </p:nvPicPr>
        <p:blipFill rotWithShape="1">
          <a:blip r:embed="rId3">
            <a:alphaModFix/>
          </a:blip>
          <a:srcRect b="0" l="0" r="0" t="0"/>
          <a:stretch/>
        </p:blipFill>
        <p:spPr>
          <a:xfrm>
            <a:off x="11303461" y="9296824"/>
            <a:ext cx="1544570" cy="403905"/>
          </a:xfrm>
          <a:prstGeom prst="rect">
            <a:avLst/>
          </a:prstGeom>
          <a:noFill/>
          <a:ln>
            <a:noFill/>
          </a:ln>
        </p:spPr>
      </p:pic>
      <p:cxnSp>
        <p:nvCxnSpPr>
          <p:cNvPr id="96" name="Google Shape;96;p19"/>
          <p:cNvCxnSpPr/>
          <p:nvPr/>
        </p:nvCxnSpPr>
        <p:spPr>
          <a:xfrm>
            <a:off x="2168580" y="3908370"/>
            <a:ext cx="8667640" cy="1"/>
          </a:xfrm>
          <a:prstGeom prst="straightConnector1">
            <a:avLst/>
          </a:prstGeom>
          <a:noFill/>
          <a:ln cap="flat" cmpd="sng" w="76200">
            <a:solidFill>
              <a:srgbClr val="929292"/>
            </a:solidFill>
            <a:prstDash val="solid"/>
            <a:miter lim="400000"/>
            <a:headEnd len="sm" w="sm" type="none"/>
            <a:tailEnd len="sm" w="sm" type="none"/>
          </a:ln>
        </p:spPr>
      </p:cxnSp>
      <p:sp>
        <p:nvSpPr>
          <p:cNvPr id="97" name="Google Shape;97;p19"/>
          <p:cNvSpPr txBox="1"/>
          <p:nvPr/>
        </p:nvSpPr>
        <p:spPr>
          <a:xfrm>
            <a:off x="382074" y="3662050"/>
            <a:ext cx="1687200" cy="409800"/>
          </a:xfrm>
          <a:prstGeom prst="rect">
            <a:avLst/>
          </a:prstGeom>
          <a:noFill/>
          <a:ln>
            <a:noFill/>
          </a:ln>
        </p:spPr>
        <p:txBody>
          <a:bodyPr anchorCtr="0" anchor="ctr" bIns="27075" lIns="27075" spcFirstLastPara="1" rIns="27075" wrap="square" tIns="27075">
            <a:noAutofit/>
          </a:bodyPr>
          <a:lstStyle/>
          <a:p>
            <a:pPr indent="0" lvl="0" marL="0" marR="0" rtl="0" algn="l">
              <a:lnSpc>
                <a:spcPct val="120000"/>
              </a:lnSpc>
              <a:spcBef>
                <a:spcPts val="0"/>
              </a:spcBef>
              <a:spcAft>
                <a:spcPts val="0"/>
              </a:spcAft>
              <a:buClr>
                <a:srgbClr val="5ECE87"/>
              </a:buClr>
              <a:buSzPts val="2000"/>
              <a:buFont typeface="Paytone One"/>
              <a:buNone/>
            </a:pPr>
            <a:r>
              <a:rPr b="0" i="0" lang="en-US" sz="2000" u="none" cap="none" strike="noStrike">
                <a:solidFill>
                  <a:srgbClr val="5ECE87"/>
                </a:solidFill>
                <a:latin typeface="Paytone One"/>
                <a:ea typeface="Paytone One"/>
                <a:cs typeface="Paytone One"/>
                <a:sym typeface="Paytone One"/>
              </a:rPr>
              <a:t>8.45 - 09:00</a:t>
            </a:r>
            <a:endParaRPr/>
          </a:p>
        </p:txBody>
      </p:sp>
      <p:sp>
        <p:nvSpPr>
          <p:cNvPr id="98" name="Google Shape;98;p19"/>
          <p:cNvSpPr/>
          <p:nvPr/>
        </p:nvSpPr>
        <p:spPr>
          <a:xfrm>
            <a:off x="4955814" y="3562483"/>
            <a:ext cx="2775138" cy="608898"/>
          </a:xfrm>
          <a:prstGeom prst="rect">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200"/>
              <a:buFont typeface="Helvetica Neue"/>
              <a:buNone/>
            </a:pPr>
            <a:r>
              <a:rPr b="0" i="0" lang="en-US" sz="2200" u="none" cap="none" strike="noStrike">
                <a:solidFill>
                  <a:srgbClr val="000000"/>
                </a:solidFill>
                <a:latin typeface="Helvetica Neue"/>
                <a:ea typeface="Helvetica Neue"/>
                <a:cs typeface="Helvetica Neue"/>
                <a:sym typeface="Helvetica Neue"/>
              </a:rPr>
              <a:t>Joining class</a:t>
            </a:r>
            <a:endParaRPr/>
          </a:p>
        </p:txBody>
      </p:sp>
      <p:cxnSp>
        <p:nvCxnSpPr>
          <p:cNvPr id="99" name="Google Shape;99;p19"/>
          <p:cNvCxnSpPr/>
          <p:nvPr/>
        </p:nvCxnSpPr>
        <p:spPr>
          <a:xfrm>
            <a:off x="2168034" y="4527332"/>
            <a:ext cx="8667640" cy="1"/>
          </a:xfrm>
          <a:prstGeom prst="straightConnector1">
            <a:avLst/>
          </a:prstGeom>
          <a:noFill/>
          <a:ln cap="flat" cmpd="sng" w="76200">
            <a:solidFill>
              <a:srgbClr val="929292"/>
            </a:solidFill>
            <a:prstDash val="solid"/>
            <a:miter lim="400000"/>
            <a:headEnd len="sm" w="sm" type="none"/>
            <a:tailEnd len="sm" w="sm" type="none"/>
          </a:ln>
        </p:spPr>
      </p:cxnSp>
      <p:sp>
        <p:nvSpPr>
          <p:cNvPr id="100" name="Google Shape;100;p19"/>
          <p:cNvSpPr txBox="1"/>
          <p:nvPr/>
        </p:nvSpPr>
        <p:spPr>
          <a:xfrm>
            <a:off x="381523" y="4281000"/>
            <a:ext cx="1544700" cy="409800"/>
          </a:xfrm>
          <a:prstGeom prst="rect">
            <a:avLst/>
          </a:prstGeom>
          <a:noFill/>
          <a:ln>
            <a:noFill/>
          </a:ln>
        </p:spPr>
        <p:txBody>
          <a:bodyPr anchorCtr="0" anchor="ctr" bIns="27075" lIns="27075" spcFirstLastPara="1" rIns="27075" wrap="square" tIns="27075">
            <a:noAutofit/>
          </a:bodyPr>
          <a:lstStyle/>
          <a:p>
            <a:pPr indent="0" lvl="0" marL="0" marR="0" rtl="0" algn="l">
              <a:lnSpc>
                <a:spcPct val="120000"/>
              </a:lnSpc>
              <a:spcBef>
                <a:spcPts val="0"/>
              </a:spcBef>
              <a:spcAft>
                <a:spcPts val="0"/>
              </a:spcAft>
              <a:buClr>
                <a:srgbClr val="5ECE87"/>
              </a:buClr>
              <a:buSzPts val="2000"/>
              <a:buFont typeface="Paytone One"/>
              <a:buNone/>
            </a:pPr>
            <a:r>
              <a:rPr lang="en-US" sz="2000">
                <a:solidFill>
                  <a:srgbClr val="5ECE87"/>
                </a:solidFill>
                <a:latin typeface="Paytone One"/>
                <a:ea typeface="Paytone One"/>
                <a:cs typeface="Paytone One"/>
                <a:sym typeface="Paytone One"/>
              </a:rPr>
              <a:t>0</a:t>
            </a:r>
            <a:r>
              <a:rPr b="0" i="0" lang="en-US" sz="2000" u="none" cap="none" strike="noStrike">
                <a:solidFill>
                  <a:srgbClr val="5ECE87"/>
                </a:solidFill>
                <a:latin typeface="Paytone One"/>
                <a:ea typeface="Paytone One"/>
                <a:cs typeface="Paytone One"/>
                <a:sym typeface="Paytone One"/>
              </a:rPr>
              <a:t>9:00 - 9.15 </a:t>
            </a:r>
            <a:endParaRPr/>
          </a:p>
        </p:txBody>
      </p:sp>
      <p:sp>
        <p:nvSpPr>
          <p:cNvPr id="101" name="Google Shape;101;p19"/>
          <p:cNvSpPr/>
          <p:nvPr/>
        </p:nvSpPr>
        <p:spPr>
          <a:xfrm>
            <a:off x="4955814" y="4324677"/>
            <a:ext cx="2775138" cy="405310"/>
          </a:xfrm>
          <a:prstGeom prst="rect">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200"/>
              <a:buFont typeface="Helvetica Neue"/>
              <a:buNone/>
            </a:pPr>
            <a:r>
              <a:rPr b="0" i="0" lang="en-US" sz="2200" u="none" cap="none" strike="noStrike">
                <a:solidFill>
                  <a:srgbClr val="000000"/>
                </a:solidFill>
                <a:latin typeface="Helvetica Neue"/>
                <a:ea typeface="Helvetica Neue"/>
                <a:cs typeface="Helvetica Neue"/>
                <a:sym typeface="Helvetica Neue"/>
              </a:rPr>
              <a:t>Check-in</a:t>
            </a:r>
            <a:endParaRPr/>
          </a:p>
        </p:txBody>
      </p:sp>
      <p:cxnSp>
        <p:nvCxnSpPr>
          <p:cNvPr id="102" name="Google Shape;102;p19"/>
          <p:cNvCxnSpPr/>
          <p:nvPr/>
        </p:nvCxnSpPr>
        <p:spPr>
          <a:xfrm>
            <a:off x="2167489" y="5146293"/>
            <a:ext cx="8667640" cy="1"/>
          </a:xfrm>
          <a:prstGeom prst="straightConnector1">
            <a:avLst/>
          </a:prstGeom>
          <a:noFill/>
          <a:ln cap="flat" cmpd="sng" w="76200">
            <a:solidFill>
              <a:srgbClr val="929292"/>
            </a:solidFill>
            <a:prstDash val="solid"/>
            <a:miter lim="400000"/>
            <a:headEnd len="sm" w="sm" type="none"/>
            <a:tailEnd len="sm" w="sm" type="none"/>
          </a:ln>
        </p:spPr>
      </p:cxnSp>
      <p:sp>
        <p:nvSpPr>
          <p:cNvPr id="103" name="Google Shape;103;p19"/>
          <p:cNvSpPr txBox="1"/>
          <p:nvPr/>
        </p:nvSpPr>
        <p:spPr>
          <a:xfrm>
            <a:off x="381524" y="4899963"/>
            <a:ext cx="1544700" cy="409800"/>
          </a:xfrm>
          <a:prstGeom prst="rect">
            <a:avLst/>
          </a:prstGeom>
          <a:noFill/>
          <a:ln>
            <a:noFill/>
          </a:ln>
        </p:spPr>
        <p:txBody>
          <a:bodyPr anchorCtr="0" anchor="ctr" bIns="27075" lIns="27075" spcFirstLastPara="1" rIns="27075" wrap="square" tIns="27075">
            <a:noAutofit/>
          </a:bodyPr>
          <a:lstStyle/>
          <a:p>
            <a:pPr indent="0" lvl="0" marL="0" marR="0" rtl="0" algn="l">
              <a:lnSpc>
                <a:spcPct val="120000"/>
              </a:lnSpc>
              <a:spcBef>
                <a:spcPts val="0"/>
              </a:spcBef>
              <a:spcAft>
                <a:spcPts val="0"/>
              </a:spcAft>
              <a:buClr>
                <a:srgbClr val="5ECE87"/>
              </a:buClr>
              <a:buSzPts val="2000"/>
              <a:buFont typeface="Paytone One"/>
              <a:buNone/>
            </a:pPr>
            <a:r>
              <a:rPr b="0" i="0" lang="en-US" sz="2000" u="none" cap="none" strike="noStrike">
                <a:solidFill>
                  <a:srgbClr val="5ECE87"/>
                </a:solidFill>
                <a:latin typeface="Paytone One"/>
                <a:ea typeface="Paytone One"/>
                <a:cs typeface="Paytone One"/>
                <a:sym typeface="Paytone One"/>
              </a:rPr>
              <a:t>9.15 - 9.30 </a:t>
            </a:r>
            <a:endParaRPr/>
          </a:p>
        </p:txBody>
      </p:sp>
      <p:sp>
        <p:nvSpPr>
          <p:cNvPr id="104" name="Google Shape;104;p19"/>
          <p:cNvSpPr/>
          <p:nvPr/>
        </p:nvSpPr>
        <p:spPr>
          <a:xfrm>
            <a:off x="4955269" y="4943638"/>
            <a:ext cx="2775137" cy="405310"/>
          </a:xfrm>
          <a:prstGeom prst="rect">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200"/>
              <a:buFont typeface="Helvetica Neue"/>
              <a:buNone/>
            </a:pPr>
            <a:r>
              <a:rPr b="0" i="0" lang="en-US" sz="2200" u="none" cap="none" strike="noStrike">
                <a:solidFill>
                  <a:srgbClr val="000000"/>
                </a:solidFill>
                <a:latin typeface="Helvetica Neue"/>
                <a:ea typeface="Helvetica Neue"/>
                <a:cs typeface="Helvetica Neue"/>
                <a:sym typeface="Helvetica Neue"/>
              </a:rPr>
              <a:t>Scrum</a:t>
            </a:r>
            <a:endParaRPr/>
          </a:p>
        </p:txBody>
      </p:sp>
      <p:cxnSp>
        <p:nvCxnSpPr>
          <p:cNvPr id="105" name="Google Shape;105;p19"/>
          <p:cNvCxnSpPr/>
          <p:nvPr/>
        </p:nvCxnSpPr>
        <p:spPr>
          <a:xfrm>
            <a:off x="2203385" y="5765254"/>
            <a:ext cx="8667640" cy="1"/>
          </a:xfrm>
          <a:prstGeom prst="straightConnector1">
            <a:avLst/>
          </a:prstGeom>
          <a:noFill/>
          <a:ln cap="flat" cmpd="sng" w="76200">
            <a:solidFill>
              <a:srgbClr val="929292"/>
            </a:solidFill>
            <a:prstDash val="solid"/>
            <a:miter lim="400000"/>
            <a:headEnd len="sm" w="sm" type="none"/>
            <a:tailEnd len="sm" w="sm" type="none"/>
          </a:ln>
        </p:spPr>
      </p:cxnSp>
      <p:sp>
        <p:nvSpPr>
          <p:cNvPr id="106" name="Google Shape;106;p19"/>
          <p:cNvSpPr txBox="1"/>
          <p:nvPr/>
        </p:nvSpPr>
        <p:spPr>
          <a:xfrm>
            <a:off x="381524" y="5518925"/>
            <a:ext cx="1544700" cy="409800"/>
          </a:xfrm>
          <a:prstGeom prst="rect">
            <a:avLst/>
          </a:prstGeom>
          <a:noFill/>
          <a:ln>
            <a:noFill/>
          </a:ln>
        </p:spPr>
        <p:txBody>
          <a:bodyPr anchorCtr="0" anchor="ctr" bIns="27075" lIns="27075" spcFirstLastPara="1" rIns="27075" wrap="square" tIns="27075">
            <a:noAutofit/>
          </a:bodyPr>
          <a:lstStyle/>
          <a:p>
            <a:pPr indent="0" lvl="0" marL="0" marR="0" rtl="0" algn="l">
              <a:lnSpc>
                <a:spcPct val="120000"/>
              </a:lnSpc>
              <a:spcBef>
                <a:spcPts val="0"/>
              </a:spcBef>
              <a:spcAft>
                <a:spcPts val="0"/>
              </a:spcAft>
              <a:buClr>
                <a:srgbClr val="5ECE87"/>
              </a:buClr>
              <a:buSzPts val="2000"/>
              <a:buFont typeface="Paytone One"/>
              <a:buNone/>
            </a:pPr>
            <a:r>
              <a:rPr b="0" i="0" lang="en-US" sz="2000" u="none" cap="none" strike="noStrike">
                <a:solidFill>
                  <a:srgbClr val="5ECE87"/>
                </a:solidFill>
                <a:latin typeface="Paytone One"/>
                <a:ea typeface="Paytone One"/>
                <a:cs typeface="Paytone One"/>
                <a:sym typeface="Paytone One"/>
              </a:rPr>
              <a:t>9.30 - 12</a:t>
            </a:r>
            <a:r>
              <a:rPr lang="en-US" sz="2000">
                <a:solidFill>
                  <a:srgbClr val="5ECE87"/>
                </a:solidFill>
                <a:latin typeface="Paytone One"/>
                <a:ea typeface="Paytone One"/>
                <a:cs typeface="Paytone One"/>
                <a:sym typeface="Paytone One"/>
              </a:rPr>
              <a:t>:00</a:t>
            </a:r>
            <a:endParaRPr/>
          </a:p>
        </p:txBody>
      </p:sp>
      <p:sp>
        <p:nvSpPr>
          <p:cNvPr id="107" name="Google Shape;107;p19"/>
          <p:cNvSpPr/>
          <p:nvPr/>
        </p:nvSpPr>
        <p:spPr>
          <a:xfrm>
            <a:off x="4157848" y="5562599"/>
            <a:ext cx="4758713" cy="405310"/>
          </a:xfrm>
          <a:prstGeom prst="rect">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200"/>
              <a:buFont typeface="Helvetica Neue"/>
              <a:buNone/>
            </a:pPr>
            <a:r>
              <a:rPr b="0" i="0" lang="en-US" sz="2200" u="none" cap="none" strike="noStrike">
                <a:solidFill>
                  <a:srgbClr val="000000"/>
                </a:solidFill>
                <a:latin typeface="Helvetica Neue"/>
                <a:ea typeface="Helvetica Neue"/>
                <a:cs typeface="Helvetica Neue"/>
                <a:sym typeface="Helvetica Neue"/>
              </a:rPr>
              <a:t>Self directed &amp; Peer learning</a:t>
            </a:r>
            <a:endParaRPr/>
          </a:p>
        </p:txBody>
      </p:sp>
      <p:cxnSp>
        <p:nvCxnSpPr>
          <p:cNvPr id="108" name="Google Shape;108;p19"/>
          <p:cNvCxnSpPr/>
          <p:nvPr/>
        </p:nvCxnSpPr>
        <p:spPr>
          <a:xfrm>
            <a:off x="2221060" y="6384215"/>
            <a:ext cx="8667640" cy="1"/>
          </a:xfrm>
          <a:prstGeom prst="straightConnector1">
            <a:avLst/>
          </a:prstGeom>
          <a:noFill/>
          <a:ln cap="flat" cmpd="sng" w="76200">
            <a:solidFill>
              <a:srgbClr val="929292"/>
            </a:solidFill>
            <a:prstDash val="solid"/>
            <a:miter lim="400000"/>
            <a:headEnd len="sm" w="sm" type="none"/>
            <a:tailEnd len="sm" w="sm" type="none"/>
          </a:ln>
        </p:spPr>
      </p:cxnSp>
      <p:sp>
        <p:nvSpPr>
          <p:cNvPr id="109" name="Google Shape;109;p19"/>
          <p:cNvSpPr txBox="1"/>
          <p:nvPr/>
        </p:nvSpPr>
        <p:spPr>
          <a:xfrm>
            <a:off x="365423" y="6159725"/>
            <a:ext cx="1679100" cy="409800"/>
          </a:xfrm>
          <a:prstGeom prst="rect">
            <a:avLst/>
          </a:prstGeom>
          <a:noFill/>
          <a:ln>
            <a:noFill/>
          </a:ln>
        </p:spPr>
        <p:txBody>
          <a:bodyPr anchorCtr="0" anchor="ctr" bIns="27075" lIns="27075" spcFirstLastPara="1" rIns="27075" wrap="square" tIns="27075">
            <a:noAutofit/>
          </a:bodyPr>
          <a:lstStyle/>
          <a:p>
            <a:pPr indent="0" lvl="0" marL="0" marR="0" rtl="0" algn="l">
              <a:lnSpc>
                <a:spcPct val="120000"/>
              </a:lnSpc>
              <a:spcBef>
                <a:spcPts val="0"/>
              </a:spcBef>
              <a:spcAft>
                <a:spcPts val="0"/>
              </a:spcAft>
              <a:buClr>
                <a:srgbClr val="5ECE87"/>
              </a:buClr>
              <a:buSzPts val="2000"/>
              <a:buFont typeface="Paytone One"/>
              <a:buNone/>
            </a:pPr>
            <a:r>
              <a:rPr lang="en-US" sz="2000">
                <a:solidFill>
                  <a:srgbClr val="5ECE87"/>
                </a:solidFill>
                <a:latin typeface="Paytone One"/>
                <a:ea typeface="Paytone One"/>
                <a:cs typeface="Paytone One"/>
                <a:sym typeface="Paytone One"/>
              </a:rPr>
              <a:t>13:00</a:t>
            </a:r>
            <a:r>
              <a:rPr b="0" i="0" lang="en-US" sz="2000" u="none" cap="none" strike="noStrike">
                <a:solidFill>
                  <a:srgbClr val="5ECE87"/>
                </a:solidFill>
                <a:latin typeface="Paytone One"/>
                <a:ea typeface="Paytone One"/>
                <a:cs typeface="Paytone One"/>
                <a:sym typeface="Paytone One"/>
              </a:rPr>
              <a:t> - </a:t>
            </a:r>
            <a:r>
              <a:rPr lang="en-US" sz="2000">
                <a:solidFill>
                  <a:srgbClr val="5ECE87"/>
                </a:solidFill>
                <a:latin typeface="Paytone One"/>
                <a:ea typeface="Paytone One"/>
                <a:cs typeface="Paytone One"/>
                <a:sym typeface="Paytone One"/>
              </a:rPr>
              <a:t>14:00</a:t>
            </a:r>
            <a:endParaRPr/>
          </a:p>
        </p:txBody>
      </p:sp>
      <p:sp>
        <p:nvSpPr>
          <p:cNvPr id="110" name="Google Shape;110;p19"/>
          <p:cNvSpPr/>
          <p:nvPr/>
        </p:nvSpPr>
        <p:spPr>
          <a:xfrm>
            <a:off x="5115495" y="6181560"/>
            <a:ext cx="2455776" cy="405310"/>
          </a:xfrm>
          <a:prstGeom prst="rect">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200"/>
              <a:buFont typeface="Helvetica Neue"/>
              <a:buNone/>
            </a:pPr>
            <a:r>
              <a:rPr b="0" i="0" lang="en-US" sz="2200" u="none" cap="none" strike="noStrike">
                <a:solidFill>
                  <a:srgbClr val="000000"/>
                </a:solidFill>
                <a:latin typeface="Helvetica Neue"/>
                <a:ea typeface="Helvetica Neue"/>
                <a:cs typeface="Helvetica Neue"/>
                <a:sym typeface="Helvetica Neue"/>
              </a:rPr>
              <a:t>Q&amp;A/revie</a:t>
            </a:r>
            <a:r>
              <a:rPr lang="en-US" sz="2200">
                <a:latin typeface="Helvetica Neue"/>
                <a:ea typeface="Helvetica Neue"/>
                <a:cs typeface="Helvetica Neue"/>
                <a:sym typeface="Helvetica Neue"/>
              </a:rPr>
              <a:t>w/talk</a:t>
            </a:r>
            <a:endParaRPr/>
          </a:p>
        </p:txBody>
      </p:sp>
      <p:cxnSp>
        <p:nvCxnSpPr>
          <p:cNvPr id="111" name="Google Shape;111;p19"/>
          <p:cNvCxnSpPr/>
          <p:nvPr/>
        </p:nvCxnSpPr>
        <p:spPr>
          <a:xfrm>
            <a:off x="2256956" y="7046854"/>
            <a:ext cx="8667640" cy="1"/>
          </a:xfrm>
          <a:prstGeom prst="straightConnector1">
            <a:avLst/>
          </a:prstGeom>
          <a:noFill/>
          <a:ln cap="flat" cmpd="sng" w="76200">
            <a:solidFill>
              <a:srgbClr val="929292"/>
            </a:solidFill>
            <a:prstDash val="solid"/>
            <a:miter lim="400000"/>
            <a:headEnd len="sm" w="sm" type="none"/>
            <a:tailEnd len="sm" w="sm" type="none"/>
          </a:ln>
        </p:spPr>
      </p:cxnSp>
      <p:sp>
        <p:nvSpPr>
          <p:cNvPr id="112" name="Google Shape;112;p19"/>
          <p:cNvSpPr txBox="1"/>
          <p:nvPr/>
        </p:nvSpPr>
        <p:spPr>
          <a:xfrm>
            <a:off x="383644" y="6800521"/>
            <a:ext cx="1853400" cy="409800"/>
          </a:xfrm>
          <a:prstGeom prst="rect">
            <a:avLst/>
          </a:prstGeom>
          <a:noFill/>
          <a:ln>
            <a:noFill/>
          </a:ln>
        </p:spPr>
        <p:txBody>
          <a:bodyPr anchorCtr="0" anchor="ctr" bIns="27075" lIns="27075" spcFirstLastPara="1" rIns="27075" wrap="square" tIns="27075">
            <a:noAutofit/>
          </a:bodyPr>
          <a:lstStyle/>
          <a:p>
            <a:pPr indent="0" lvl="0" marL="0" marR="0" rtl="0" algn="l">
              <a:lnSpc>
                <a:spcPct val="120000"/>
              </a:lnSpc>
              <a:spcBef>
                <a:spcPts val="0"/>
              </a:spcBef>
              <a:spcAft>
                <a:spcPts val="0"/>
              </a:spcAft>
              <a:buClr>
                <a:srgbClr val="5ECE87"/>
              </a:buClr>
              <a:buSzPts val="2000"/>
              <a:buFont typeface="Paytone One"/>
              <a:buNone/>
            </a:pPr>
            <a:r>
              <a:rPr lang="en-US" sz="2000">
                <a:solidFill>
                  <a:srgbClr val="5ECE87"/>
                </a:solidFill>
                <a:latin typeface="Paytone One"/>
                <a:ea typeface="Paytone One"/>
                <a:cs typeface="Paytone One"/>
                <a:sym typeface="Paytone One"/>
              </a:rPr>
              <a:t>14:00</a:t>
            </a:r>
            <a:r>
              <a:rPr b="0" i="0" lang="en-US" sz="2000" u="none" cap="none" strike="noStrike">
                <a:solidFill>
                  <a:srgbClr val="5ECE87"/>
                </a:solidFill>
                <a:latin typeface="Paytone One"/>
                <a:ea typeface="Paytone One"/>
                <a:cs typeface="Paytone One"/>
                <a:sym typeface="Paytone One"/>
              </a:rPr>
              <a:t> - </a:t>
            </a:r>
            <a:r>
              <a:rPr lang="en-US" sz="2000">
                <a:solidFill>
                  <a:srgbClr val="5ECE87"/>
                </a:solidFill>
                <a:latin typeface="Paytone One"/>
                <a:ea typeface="Paytone One"/>
                <a:cs typeface="Paytone One"/>
                <a:sym typeface="Paytone One"/>
              </a:rPr>
              <a:t>16:30</a:t>
            </a:r>
            <a:endParaRPr/>
          </a:p>
        </p:txBody>
      </p:sp>
      <p:sp>
        <p:nvSpPr>
          <p:cNvPr id="113" name="Google Shape;113;p19"/>
          <p:cNvSpPr/>
          <p:nvPr/>
        </p:nvSpPr>
        <p:spPr>
          <a:xfrm>
            <a:off x="4175524" y="6844199"/>
            <a:ext cx="4758712" cy="405310"/>
          </a:xfrm>
          <a:prstGeom prst="rect">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200"/>
              <a:buFont typeface="Helvetica Neue"/>
              <a:buNone/>
            </a:pPr>
            <a:r>
              <a:rPr b="0" i="0" lang="en-US" sz="2200" u="none" cap="none" strike="noStrike">
                <a:solidFill>
                  <a:srgbClr val="000000"/>
                </a:solidFill>
                <a:latin typeface="Helvetica Neue"/>
                <a:ea typeface="Helvetica Neue"/>
                <a:cs typeface="Helvetica Neue"/>
                <a:sym typeface="Helvetica Neue"/>
              </a:rPr>
              <a:t>Self directed &amp; Peer learning</a:t>
            </a:r>
            <a:endParaRPr/>
          </a:p>
        </p:txBody>
      </p:sp>
      <p:cxnSp>
        <p:nvCxnSpPr>
          <p:cNvPr id="114" name="Google Shape;114;p19"/>
          <p:cNvCxnSpPr/>
          <p:nvPr/>
        </p:nvCxnSpPr>
        <p:spPr>
          <a:xfrm>
            <a:off x="2256411" y="7665815"/>
            <a:ext cx="8667640" cy="1"/>
          </a:xfrm>
          <a:prstGeom prst="straightConnector1">
            <a:avLst/>
          </a:prstGeom>
          <a:noFill/>
          <a:ln cap="flat" cmpd="sng" w="76200">
            <a:solidFill>
              <a:srgbClr val="929292"/>
            </a:solidFill>
            <a:prstDash val="solid"/>
            <a:miter lim="400000"/>
            <a:headEnd len="sm" w="sm" type="none"/>
            <a:tailEnd len="sm" w="sm" type="none"/>
          </a:ln>
        </p:spPr>
      </p:cxnSp>
      <p:sp>
        <p:nvSpPr>
          <p:cNvPr id="115" name="Google Shape;115;p19"/>
          <p:cNvSpPr txBox="1"/>
          <p:nvPr/>
        </p:nvSpPr>
        <p:spPr>
          <a:xfrm>
            <a:off x="382086" y="7463158"/>
            <a:ext cx="1856400" cy="409800"/>
          </a:xfrm>
          <a:prstGeom prst="rect">
            <a:avLst/>
          </a:prstGeom>
          <a:noFill/>
          <a:ln>
            <a:noFill/>
          </a:ln>
        </p:spPr>
        <p:txBody>
          <a:bodyPr anchorCtr="0" anchor="ctr" bIns="27075" lIns="27075" spcFirstLastPara="1" rIns="27075" wrap="square" tIns="27075">
            <a:noAutofit/>
          </a:bodyPr>
          <a:lstStyle/>
          <a:p>
            <a:pPr indent="0" lvl="0" marL="0" marR="0" rtl="0" algn="l">
              <a:lnSpc>
                <a:spcPct val="120000"/>
              </a:lnSpc>
              <a:spcBef>
                <a:spcPts val="0"/>
              </a:spcBef>
              <a:spcAft>
                <a:spcPts val="0"/>
              </a:spcAft>
              <a:buClr>
                <a:srgbClr val="5ECE87"/>
              </a:buClr>
              <a:buSzPts val="2000"/>
              <a:buFont typeface="Paytone One"/>
              <a:buNone/>
            </a:pPr>
            <a:r>
              <a:rPr lang="en-US" sz="2000">
                <a:solidFill>
                  <a:srgbClr val="5ECE87"/>
                </a:solidFill>
                <a:latin typeface="Paytone One"/>
                <a:ea typeface="Paytone One"/>
                <a:cs typeface="Paytone One"/>
                <a:sym typeface="Paytone One"/>
              </a:rPr>
              <a:t>16:30-17:00</a:t>
            </a:r>
            <a:endParaRPr/>
          </a:p>
        </p:txBody>
      </p:sp>
      <p:sp>
        <p:nvSpPr>
          <p:cNvPr id="116" name="Google Shape;116;p19"/>
          <p:cNvSpPr/>
          <p:nvPr/>
        </p:nvSpPr>
        <p:spPr>
          <a:xfrm>
            <a:off x="4890808" y="7463161"/>
            <a:ext cx="3223184" cy="405310"/>
          </a:xfrm>
          <a:prstGeom prst="rect">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200"/>
              <a:buFont typeface="Helvetica Neue"/>
              <a:buNone/>
            </a:pPr>
            <a:r>
              <a:rPr b="0" i="0" lang="en-US" sz="2200" u="none" cap="none" strike="noStrike">
                <a:solidFill>
                  <a:srgbClr val="000000"/>
                </a:solidFill>
                <a:latin typeface="Helvetica Neue"/>
                <a:ea typeface="Helvetica Neue"/>
                <a:cs typeface="Helvetica Neue"/>
                <a:sym typeface="Helvetica Neue"/>
              </a:rPr>
              <a:t>Day closing</a:t>
            </a:r>
            <a:endParaRPr/>
          </a:p>
        </p:txBody>
      </p:sp>
      <p:sp>
        <p:nvSpPr>
          <p:cNvPr id="117" name="Google Shape;117;p19"/>
          <p:cNvSpPr txBox="1"/>
          <p:nvPr/>
        </p:nvSpPr>
        <p:spPr>
          <a:xfrm>
            <a:off x="11280217" y="3665049"/>
            <a:ext cx="975395" cy="346288"/>
          </a:xfrm>
          <a:prstGeom prst="rect">
            <a:avLst/>
          </a:prstGeom>
          <a:noFill/>
          <a:ln>
            <a:noFill/>
          </a:ln>
        </p:spPr>
        <p:txBody>
          <a:bodyPr anchorCtr="0" anchor="ctr" bIns="27075" lIns="27075" spcFirstLastPara="1" rIns="27075" wrap="square" tIns="27075">
            <a:noAutofit/>
          </a:bodyPr>
          <a:lstStyle/>
          <a:p>
            <a:pPr indent="0" lvl="0" marL="0" marR="0" rtl="0" algn="l">
              <a:lnSpc>
                <a:spcPct val="120000"/>
              </a:lnSpc>
              <a:spcBef>
                <a:spcPts val="0"/>
              </a:spcBef>
              <a:spcAft>
                <a:spcPts val="0"/>
              </a:spcAft>
              <a:buClr>
                <a:srgbClr val="5ECE87"/>
              </a:buClr>
              <a:buSzPts val="1600"/>
              <a:buFont typeface="Paytone One"/>
              <a:buNone/>
            </a:pPr>
            <a:r>
              <a:rPr b="0" i="0" lang="en-US" sz="1600" u="none" cap="none" strike="noStrike">
                <a:solidFill>
                  <a:srgbClr val="5ECE87"/>
                </a:solidFill>
                <a:latin typeface="Paytone One"/>
                <a:ea typeface="Paytone One"/>
                <a:cs typeface="Paytone One"/>
                <a:sym typeface="Paytone One"/>
              </a:rPr>
              <a:t>Students</a:t>
            </a:r>
            <a:endParaRPr/>
          </a:p>
        </p:txBody>
      </p:sp>
      <p:sp>
        <p:nvSpPr>
          <p:cNvPr id="118" name="Google Shape;118;p19"/>
          <p:cNvSpPr txBox="1"/>
          <p:nvPr/>
        </p:nvSpPr>
        <p:spPr>
          <a:xfrm>
            <a:off x="11065232" y="4312749"/>
            <a:ext cx="1679076" cy="346288"/>
          </a:xfrm>
          <a:prstGeom prst="rect">
            <a:avLst/>
          </a:prstGeom>
          <a:noFill/>
          <a:ln>
            <a:noFill/>
          </a:ln>
        </p:spPr>
        <p:txBody>
          <a:bodyPr anchorCtr="0" anchor="ctr" bIns="27075" lIns="27075" spcFirstLastPara="1" rIns="27075" wrap="square" tIns="27075">
            <a:noAutofit/>
          </a:bodyPr>
          <a:lstStyle/>
          <a:p>
            <a:pPr indent="0" lvl="0" marL="0" marR="0" rtl="0" algn="l">
              <a:lnSpc>
                <a:spcPct val="120000"/>
              </a:lnSpc>
              <a:spcBef>
                <a:spcPts val="0"/>
              </a:spcBef>
              <a:spcAft>
                <a:spcPts val="0"/>
              </a:spcAft>
              <a:buClr>
                <a:srgbClr val="5ECE87"/>
              </a:buClr>
              <a:buSzPts val="1600"/>
              <a:buFont typeface="Paytone One"/>
              <a:buNone/>
            </a:pPr>
            <a:r>
              <a:rPr b="0" i="0" lang="en-US" sz="1600" u="none" cap="none" strike="noStrike">
                <a:solidFill>
                  <a:srgbClr val="5ECE87"/>
                </a:solidFill>
                <a:latin typeface="Paytone One"/>
                <a:ea typeface="Paytone One"/>
                <a:cs typeface="Paytone One"/>
                <a:sym typeface="Paytone One"/>
              </a:rPr>
              <a:t>Learning Coach</a:t>
            </a:r>
            <a:endParaRPr/>
          </a:p>
        </p:txBody>
      </p:sp>
      <p:sp>
        <p:nvSpPr>
          <p:cNvPr id="119" name="Google Shape;119;p19"/>
          <p:cNvSpPr txBox="1"/>
          <p:nvPr/>
        </p:nvSpPr>
        <p:spPr>
          <a:xfrm>
            <a:off x="11280226" y="4960450"/>
            <a:ext cx="1353900" cy="346200"/>
          </a:xfrm>
          <a:prstGeom prst="rect">
            <a:avLst/>
          </a:prstGeom>
          <a:noFill/>
          <a:ln>
            <a:noFill/>
          </a:ln>
        </p:spPr>
        <p:txBody>
          <a:bodyPr anchorCtr="0" anchor="ctr" bIns="27075" lIns="27075" spcFirstLastPara="1" rIns="27075" wrap="square" tIns="27075">
            <a:noAutofit/>
          </a:bodyPr>
          <a:lstStyle/>
          <a:p>
            <a:pPr indent="0" lvl="0" marL="0" marR="0" rtl="0" algn="l">
              <a:lnSpc>
                <a:spcPct val="120000"/>
              </a:lnSpc>
              <a:spcBef>
                <a:spcPts val="0"/>
              </a:spcBef>
              <a:spcAft>
                <a:spcPts val="0"/>
              </a:spcAft>
              <a:buClr>
                <a:srgbClr val="5ECE87"/>
              </a:buClr>
              <a:buSzPts val="1600"/>
              <a:buFont typeface="Paytone One"/>
              <a:buNone/>
            </a:pPr>
            <a:r>
              <a:rPr lang="en-US" sz="1600">
                <a:solidFill>
                  <a:srgbClr val="5ECE87"/>
                </a:solidFill>
                <a:latin typeface="Paytone One"/>
                <a:ea typeface="Paytone One"/>
                <a:cs typeface="Paytone One"/>
                <a:sym typeface="Paytone One"/>
              </a:rPr>
              <a:t>(</a:t>
            </a:r>
            <a:r>
              <a:rPr b="0" i="0" lang="en-US" sz="1600" u="none" cap="none" strike="noStrike">
                <a:solidFill>
                  <a:srgbClr val="5ECE87"/>
                </a:solidFill>
                <a:latin typeface="Paytone One"/>
                <a:ea typeface="Paytone One"/>
                <a:cs typeface="Paytone One"/>
                <a:sym typeface="Paytone One"/>
              </a:rPr>
              <a:t>Tabl</a:t>
            </a:r>
            <a:r>
              <a:rPr lang="en-US" sz="1600">
                <a:solidFill>
                  <a:srgbClr val="5ECE87"/>
                </a:solidFill>
                <a:latin typeface="Paytone One"/>
                <a:ea typeface="Paytone One"/>
                <a:cs typeface="Paytone One"/>
                <a:sym typeface="Paytone One"/>
              </a:rPr>
              <a:t>e)</a:t>
            </a:r>
            <a:r>
              <a:rPr b="0" i="0" lang="en-US" sz="1600" u="none" cap="none" strike="noStrike">
                <a:solidFill>
                  <a:srgbClr val="5ECE87"/>
                </a:solidFill>
                <a:latin typeface="Paytone One"/>
                <a:ea typeface="Paytone One"/>
                <a:cs typeface="Paytone One"/>
                <a:sym typeface="Paytone One"/>
              </a:rPr>
              <a:t>Peers</a:t>
            </a:r>
            <a:endParaRPr/>
          </a:p>
        </p:txBody>
      </p:sp>
      <p:sp>
        <p:nvSpPr>
          <p:cNvPr id="120" name="Google Shape;120;p19"/>
          <p:cNvSpPr txBox="1"/>
          <p:nvPr/>
        </p:nvSpPr>
        <p:spPr>
          <a:xfrm>
            <a:off x="11280217" y="5592110"/>
            <a:ext cx="975395" cy="346288"/>
          </a:xfrm>
          <a:prstGeom prst="rect">
            <a:avLst/>
          </a:prstGeom>
          <a:noFill/>
          <a:ln>
            <a:noFill/>
          </a:ln>
        </p:spPr>
        <p:txBody>
          <a:bodyPr anchorCtr="0" anchor="ctr" bIns="27075" lIns="27075" spcFirstLastPara="1" rIns="27075" wrap="square" tIns="27075">
            <a:noAutofit/>
          </a:bodyPr>
          <a:lstStyle/>
          <a:p>
            <a:pPr indent="0" lvl="0" marL="0" marR="0" rtl="0" algn="l">
              <a:lnSpc>
                <a:spcPct val="120000"/>
              </a:lnSpc>
              <a:spcBef>
                <a:spcPts val="0"/>
              </a:spcBef>
              <a:spcAft>
                <a:spcPts val="0"/>
              </a:spcAft>
              <a:buClr>
                <a:srgbClr val="5ECE87"/>
              </a:buClr>
              <a:buSzPts val="1600"/>
              <a:buFont typeface="Paytone One"/>
              <a:buNone/>
            </a:pPr>
            <a:r>
              <a:rPr b="0" i="0" lang="en-US" sz="1600" u="none" cap="none" strike="noStrike">
                <a:solidFill>
                  <a:srgbClr val="5ECE87"/>
                </a:solidFill>
                <a:latin typeface="Paytone One"/>
                <a:ea typeface="Paytone One"/>
                <a:cs typeface="Paytone One"/>
                <a:sym typeface="Paytone One"/>
              </a:rPr>
              <a:t>Students</a:t>
            </a:r>
            <a:endParaRPr/>
          </a:p>
        </p:txBody>
      </p:sp>
      <p:sp>
        <p:nvSpPr>
          <p:cNvPr id="121" name="Google Shape;121;p19"/>
          <p:cNvSpPr txBox="1"/>
          <p:nvPr/>
        </p:nvSpPr>
        <p:spPr>
          <a:xfrm>
            <a:off x="11065232" y="6211072"/>
            <a:ext cx="1679076" cy="346287"/>
          </a:xfrm>
          <a:prstGeom prst="rect">
            <a:avLst/>
          </a:prstGeom>
          <a:noFill/>
          <a:ln>
            <a:noFill/>
          </a:ln>
        </p:spPr>
        <p:txBody>
          <a:bodyPr anchorCtr="0" anchor="ctr" bIns="27075" lIns="27075" spcFirstLastPara="1" rIns="27075" wrap="square" tIns="27075">
            <a:noAutofit/>
          </a:bodyPr>
          <a:lstStyle/>
          <a:p>
            <a:pPr indent="0" lvl="0" marL="0" marR="0" rtl="0" algn="l">
              <a:lnSpc>
                <a:spcPct val="120000"/>
              </a:lnSpc>
              <a:spcBef>
                <a:spcPts val="0"/>
              </a:spcBef>
              <a:spcAft>
                <a:spcPts val="0"/>
              </a:spcAft>
              <a:buClr>
                <a:srgbClr val="5ECE87"/>
              </a:buClr>
              <a:buSzPts val="1600"/>
              <a:buFont typeface="Paytone One"/>
              <a:buNone/>
            </a:pPr>
            <a:r>
              <a:rPr b="0" i="0" lang="en-US" sz="1600" u="none" cap="none" strike="noStrike">
                <a:solidFill>
                  <a:srgbClr val="5ECE87"/>
                </a:solidFill>
                <a:latin typeface="Paytone One"/>
                <a:ea typeface="Paytone One"/>
                <a:cs typeface="Paytone One"/>
                <a:sym typeface="Paytone One"/>
              </a:rPr>
              <a:t>Learning Coach</a:t>
            </a:r>
            <a:endParaRPr/>
          </a:p>
        </p:txBody>
      </p:sp>
      <p:sp>
        <p:nvSpPr>
          <p:cNvPr id="122" name="Google Shape;122;p19"/>
          <p:cNvSpPr txBox="1"/>
          <p:nvPr/>
        </p:nvSpPr>
        <p:spPr>
          <a:xfrm>
            <a:off x="11280217" y="6873711"/>
            <a:ext cx="975395" cy="346287"/>
          </a:xfrm>
          <a:prstGeom prst="rect">
            <a:avLst/>
          </a:prstGeom>
          <a:noFill/>
          <a:ln>
            <a:noFill/>
          </a:ln>
        </p:spPr>
        <p:txBody>
          <a:bodyPr anchorCtr="0" anchor="ctr" bIns="27075" lIns="27075" spcFirstLastPara="1" rIns="27075" wrap="square" tIns="27075">
            <a:noAutofit/>
          </a:bodyPr>
          <a:lstStyle/>
          <a:p>
            <a:pPr indent="0" lvl="0" marL="0" marR="0" rtl="0" algn="l">
              <a:lnSpc>
                <a:spcPct val="120000"/>
              </a:lnSpc>
              <a:spcBef>
                <a:spcPts val="0"/>
              </a:spcBef>
              <a:spcAft>
                <a:spcPts val="0"/>
              </a:spcAft>
              <a:buClr>
                <a:srgbClr val="5ECE87"/>
              </a:buClr>
              <a:buSzPts val="1600"/>
              <a:buFont typeface="Paytone One"/>
              <a:buNone/>
            </a:pPr>
            <a:r>
              <a:rPr b="0" i="0" lang="en-US" sz="1600" u="none" cap="none" strike="noStrike">
                <a:solidFill>
                  <a:srgbClr val="5ECE87"/>
                </a:solidFill>
                <a:latin typeface="Paytone One"/>
                <a:ea typeface="Paytone One"/>
                <a:cs typeface="Paytone One"/>
                <a:sym typeface="Paytone One"/>
              </a:rPr>
              <a:t>Students</a:t>
            </a:r>
            <a:endParaRPr/>
          </a:p>
        </p:txBody>
      </p:sp>
      <p:sp>
        <p:nvSpPr>
          <p:cNvPr id="123" name="Google Shape;123;p19"/>
          <p:cNvSpPr txBox="1"/>
          <p:nvPr/>
        </p:nvSpPr>
        <p:spPr>
          <a:xfrm>
            <a:off x="11280217" y="7451233"/>
            <a:ext cx="975395" cy="346287"/>
          </a:xfrm>
          <a:prstGeom prst="rect">
            <a:avLst/>
          </a:prstGeom>
          <a:noFill/>
          <a:ln>
            <a:noFill/>
          </a:ln>
        </p:spPr>
        <p:txBody>
          <a:bodyPr anchorCtr="0" anchor="ctr" bIns="27075" lIns="27075" spcFirstLastPara="1" rIns="27075" wrap="square" tIns="27075">
            <a:noAutofit/>
          </a:bodyPr>
          <a:lstStyle/>
          <a:p>
            <a:pPr indent="0" lvl="0" marL="0" marR="0" rtl="0" algn="l">
              <a:lnSpc>
                <a:spcPct val="120000"/>
              </a:lnSpc>
              <a:spcBef>
                <a:spcPts val="0"/>
              </a:spcBef>
              <a:spcAft>
                <a:spcPts val="0"/>
              </a:spcAft>
              <a:buClr>
                <a:srgbClr val="5ECE87"/>
              </a:buClr>
              <a:buSzPts val="1600"/>
              <a:buFont typeface="Paytone One"/>
              <a:buNone/>
            </a:pPr>
            <a:r>
              <a:rPr b="0" i="0" lang="en-US" sz="1600" u="none" cap="none" strike="noStrike">
                <a:solidFill>
                  <a:srgbClr val="5ECE87"/>
                </a:solidFill>
                <a:latin typeface="Paytone One"/>
                <a:ea typeface="Paytone One"/>
                <a:cs typeface="Paytone One"/>
                <a:sym typeface="Paytone One"/>
              </a:rPr>
              <a:t>Students</a:t>
            </a:r>
            <a:endParaRPr/>
          </a:p>
        </p:txBody>
      </p:sp>
      <p:sp>
        <p:nvSpPr>
          <p:cNvPr id="124" name="Google Shape;124;p19"/>
          <p:cNvSpPr/>
          <p:nvPr/>
        </p:nvSpPr>
        <p:spPr>
          <a:xfrm>
            <a:off x="10995630" y="2862709"/>
            <a:ext cx="1544570" cy="608898"/>
          </a:xfrm>
          <a:prstGeom prst="rect">
            <a:avLst/>
          </a:prstGeom>
          <a:solidFill>
            <a:srgbClr val="5ECE87"/>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200"/>
              <a:buFont typeface="Helvetica Neue"/>
              <a:buNone/>
            </a:pPr>
            <a:r>
              <a:rPr b="0" i="0" lang="en-US" sz="2200" u="none" cap="none" strike="noStrike">
                <a:solidFill>
                  <a:srgbClr val="FFFFFF"/>
                </a:solidFill>
                <a:latin typeface="Helvetica Neue"/>
                <a:ea typeface="Helvetica Neue"/>
                <a:cs typeface="Helvetica Neue"/>
                <a:sym typeface="Helvetica Neue"/>
              </a:rPr>
              <a:t>Lead</a:t>
            </a:r>
            <a:endParaRPr/>
          </a:p>
        </p:txBody>
      </p:sp>
      <p:sp>
        <p:nvSpPr>
          <p:cNvPr id="125" name="Google Shape;125;p19"/>
          <p:cNvSpPr txBox="1"/>
          <p:nvPr/>
        </p:nvSpPr>
        <p:spPr>
          <a:xfrm>
            <a:off x="669353" y="427285"/>
            <a:ext cx="5892501" cy="2250287"/>
          </a:xfrm>
          <a:prstGeom prst="rect">
            <a:avLst/>
          </a:prstGeom>
          <a:solidFill>
            <a:srgbClr val="5ECE87"/>
          </a:solidFill>
          <a:ln cap="flat" cmpd="sng" w="25400">
            <a:solidFill>
              <a:srgbClr val="000000"/>
            </a:solidFill>
            <a:prstDash val="solid"/>
            <a:miter lim="400000"/>
            <a:headEnd len="sm" w="sm" type="none"/>
            <a:tailEnd len="sm" w="sm" type="none"/>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5300"/>
              <a:buFont typeface="Helvetica Neue"/>
              <a:buNone/>
            </a:pPr>
            <a:r>
              <a:rPr b="0" i="0" lang="en-US" sz="5300" u="none" cap="none" strike="noStrike">
                <a:solidFill>
                  <a:srgbClr val="FFFFFF"/>
                </a:solidFill>
                <a:latin typeface="Helvetica Neue"/>
                <a:ea typeface="Helvetica Neue"/>
                <a:cs typeface="Helvetica Neue"/>
                <a:sym typeface="Helvetica Neue"/>
              </a:rPr>
              <a:t>curriculum</a:t>
            </a:r>
            <a:r>
              <a:rPr b="0" i="0" lang="en-US" sz="2900" u="none" cap="none" strike="noStrike">
                <a:solidFill>
                  <a:srgbClr val="FFFFFF"/>
                </a:solidFill>
                <a:latin typeface="Helvetica Neue"/>
                <a:ea typeface="Helvetica Neue"/>
                <a:cs typeface="Helvetica Neue"/>
                <a:sym typeface="Helvetica Neue"/>
              </a:rPr>
              <a:t> =  </a:t>
            </a:r>
            <a:br>
              <a:rPr b="0" i="0" lang="en-US" sz="2900" u="none" cap="none" strike="noStrike">
                <a:solidFill>
                  <a:srgbClr val="FFFFFF"/>
                </a:solidFill>
                <a:latin typeface="Helvetica Neue"/>
                <a:ea typeface="Helvetica Neue"/>
                <a:cs typeface="Helvetica Neue"/>
                <a:sym typeface="Helvetica Neue"/>
              </a:rPr>
            </a:br>
            <a:r>
              <a:rPr b="0" i="0" lang="en-US" sz="2800" u="none" cap="none" strike="noStrike">
                <a:solidFill>
                  <a:srgbClr val="FFFFFF"/>
                </a:solidFill>
                <a:latin typeface="Helvetica Neue"/>
                <a:ea typeface="Helvetica Neue"/>
                <a:cs typeface="Helvetica Neue"/>
                <a:sym typeface="Helvetica Neue"/>
              </a:rPr>
              <a:t>culture (values &amp; rules) + content (assignments/projects) + L2L/PL + Market Feedback + Practice</a:t>
            </a:r>
            <a:endParaRPr/>
          </a:p>
        </p:txBody>
      </p:sp>
      <p:sp>
        <p:nvSpPr>
          <p:cNvPr id="126" name="Google Shape;126;p19"/>
          <p:cNvSpPr/>
          <p:nvPr/>
        </p:nvSpPr>
        <p:spPr>
          <a:xfrm rot="-600000">
            <a:off x="6667062" y="418196"/>
            <a:ext cx="1449059" cy="2354187"/>
          </a:xfrm>
          <a:prstGeom prst="rect">
            <a:avLst/>
          </a:prstGeom>
          <a:solidFill>
            <a:schemeClr val="accent1"/>
          </a:solidFill>
          <a:ln>
            <a:noFill/>
          </a:ln>
          <a:effectLst>
            <a:outerShdw blurRad="50800" rotWithShape="0" dir="2700000" dist="63500">
              <a:srgbClr val="000000">
                <a:alpha val="49803"/>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200"/>
              <a:buFont typeface="Helvetica Neue"/>
              <a:buNone/>
            </a:pPr>
            <a:r>
              <a:rPr b="0" i="0" lang="en-US" sz="2200" u="none" cap="none" strike="noStrike">
                <a:solidFill>
                  <a:srgbClr val="FFFFFF"/>
                </a:solidFill>
                <a:latin typeface="Helvetica Neue"/>
                <a:ea typeface="Helvetica Neue"/>
                <a:cs typeface="Helvetica Neue"/>
                <a:sym typeface="Helvetica Neue"/>
              </a:rPr>
              <a:t>Weekly learning plan </a:t>
            </a:r>
            <a:endParaRPr/>
          </a:p>
        </p:txBody>
      </p:sp>
      <p:sp>
        <p:nvSpPr>
          <p:cNvPr id="127" name="Google Shape;127;p19"/>
          <p:cNvSpPr txBox="1"/>
          <p:nvPr/>
        </p:nvSpPr>
        <p:spPr>
          <a:xfrm>
            <a:off x="6632265" y="2880313"/>
            <a:ext cx="2983570" cy="364320"/>
          </a:xfrm>
          <a:prstGeom prst="rect">
            <a:avLst/>
          </a:prstGeom>
          <a:noFill/>
          <a:ln>
            <a:noFill/>
          </a:ln>
        </p:spPr>
        <p:txBody>
          <a:bodyPr anchorCtr="0" anchor="ctr" bIns="27075" lIns="27075" spcFirstLastPara="1" rIns="27075" wrap="square" tIns="27075">
            <a:noAutofit/>
          </a:bodyPr>
          <a:lstStyle/>
          <a:p>
            <a:pPr indent="0" lvl="0" marL="0" marR="0" rtl="0" algn="ctr">
              <a:lnSpc>
                <a:spcPct val="100000"/>
              </a:lnSpc>
              <a:spcBef>
                <a:spcPts val="0"/>
              </a:spcBef>
              <a:spcAft>
                <a:spcPts val="0"/>
              </a:spcAft>
              <a:buClr>
                <a:srgbClr val="5E5E5E"/>
              </a:buClr>
              <a:buSzPts val="2000"/>
              <a:buFont typeface="Helvetica Neue"/>
              <a:buNone/>
            </a:pPr>
            <a:r>
              <a:rPr b="1" i="0" lang="en-US" sz="2000" u="none" cap="none" strike="noStrike">
                <a:solidFill>
                  <a:srgbClr val="5E5E5E"/>
                </a:solidFill>
                <a:latin typeface="Helvetica Neue"/>
                <a:ea typeface="Helvetica Neue"/>
                <a:cs typeface="Helvetica Neue"/>
                <a:sym typeface="Helvetica Neue"/>
              </a:rPr>
              <a:t>Including IT + Soft Skills</a:t>
            </a:r>
            <a:endParaRPr/>
          </a:p>
        </p:txBody>
      </p:sp>
      <p:pic>
        <p:nvPicPr>
          <p:cNvPr descr="Screenshot 2020-09-09 at 9.01.56 AM.png" id="128" name="Google Shape;128;p19"/>
          <p:cNvPicPr preferRelativeResize="0"/>
          <p:nvPr/>
        </p:nvPicPr>
        <p:blipFill rotWithShape="1">
          <a:blip r:embed="rId4">
            <a:alphaModFix/>
          </a:blip>
          <a:srcRect b="0" l="0" r="0" t="0"/>
          <a:stretch/>
        </p:blipFill>
        <p:spPr>
          <a:xfrm rot="540000">
            <a:off x="8808380" y="6275639"/>
            <a:ext cx="1393728" cy="1985882"/>
          </a:xfrm>
          <a:prstGeom prst="rect">
            <a:avLst/>
          </a:prstGeom>
          <a:noFill/>
          <a:ln>
            <a:noFill/>
          </a:ln>
          <a:effectLst>
            <a:outerShdw blurRad="127000" rotWithShape="0" dir="3388919" dist="63500">
              <a:srgbClr val="000000">
                <a:alpha val="69803"/>
              </a:srgbClr>
            </a:outerShdw>
          </a:effectLst>
        </p:spPr>
      </p:pic>
      <p:sp>
        <p:nvSpPr>
          <p:cNvPr id="129" name="Google Shape;129;p19"/>
          <p:cNvSpPr txBox="1"/>
          <p:nvPr/>
        </p:nvSpPr>
        <p:spPr>
          <a:xfrm>
            <a:off x="7243622" y="8290354"/>
            <a:ext cx="4092025" cy="364320"/>
          </a:xfrm>
          <a:prstGeom prst="rect">
            <a:avLst/>
          </a:prstGeom>
          <a:noFill/>
          <a:ln>
            <a:noFill/>
          </a:ln>
        </p:spPr>
        <p:txBody>
          <a:bodyPr anchorCtr="0" anchor="ctr" bIns="27075" lIns="27075" spcFirstLastPara="1" rIns="27075" wrap="square" tIns="27075">
            <a:noAutofit/>
          </a:bodyPr>
          <a:lstStyle/>
          <a:p>
            <a:pPr indent="0" lvl="0" marL="0" marR="0" rtl="0" algn="ctr">
              <a:lnSpc>
                <a:spcPct val="100000"/>
              </a:lnSpc>
              <a:spcBef>
                <a:spcPts val="0"/>
              </a:spcBef>
              <a:spcAft>
                <a:spcPts val="0"/>
              </a:spcAft>
              <a:buClr>
                <a:srgbClr val="5E5E5E"/>
              </a:buClr>
              <a:buSzPts val="2000"/>
              <a:buFont typeface="Helvetica Neue"/>
              <a:buNone/>
            </a:pPr>
            <a:r>
              <a:rPr b="1" i="0" lang="en-US" sz="2000" u="none" cap="none" strike="noStrike">
                <a:solidFill>
                  <a:srgbClr val="5E5E5E"/>
                </a:solidFill>
                <a:latin typeface="Helvetica Neue"/>
                <a:ea typeface="Helvetica Neue"/>
                <a:cs typeface="Helvetica Neue"/>
                <a:sym typeface="Helvetica Neue"/>
              </a:rPr>
              <a:t>Weekly Final Project Assignment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descr="nz0Rb4b1YtjPagXmNsRoGHRZKw1WvUMQxCG7KGIbbbOLQkJZlqwZX694Lz-_F7MGFPzxs1d22hNRNH2LehHM6NE7CWz2ccp2OJzcGUjJIlMjQ1PnXx9tD4bdH7WpmWP2Z0AG6hb6UvE.png" id="134" name="Google Shape;134;p20"/>
          <p:cNvPicPr preferRelativeResize="0"/>
          <p:nvPr/>
        </p:nvPicPr>
        <p:blipFill rotWithShape="1">
          <a:blip r:embed="rId3">
            <a:alphaModFix/>
          </a:blip>
          <a:srcRect b="0" l="0" r="0" t="0"/>
          <a:stretch/>
        </p:blipFill>
        <p:spPr>
          <a:xfrm>
            <a:off x="500646" y="292100"/>
            <a:ext cx="8140701" cy="9169400"/>
          </a:xfrm>
          <a:prstGeom prst="rect">
            <a:avLst/>
          </a:prstGeom>
          <a:noFill/>
          <a:ln>
            <a:noFill/>
          </a:ln>
        </p:spPr>
      </p:pic>
      <p:sp>
        <p:nvSpPr>
          <p:cNvPr id="135" name="Google Shape;135;p20"/>
          <p:cNvSpPr txBox="1"/>
          <p:nvPr/>
        </p:nvSpPr>
        <p:spPr>
          <a:xfrm>
            <a:off x="8965651" y="130188"/>
            <a:ext cx="3848657" cy="2212341"/>
          </a:xfrm>
          <a:prstGeom prst="rect">
            <a:avLst/>
          </a:prstGeom>
          <a:no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000000"/>
              </a:buClr>
              <a:buSzPts val="3200"/>
              <a:buFont typeface="Paytone One"/>
              <a:buNone/>
            </a:pPr>
            <a:r>
              <a:rPr b="0" i="0" lang="en-US" sz="3200" u="none" cap="none" strike="noStrike">
                <a:solidFill>
                  <a:srgbClr val="000000"/>
                </a:solidFill>
                <a:latin typeface="Paytone One"/>
                <a:ea typeface="Paytone One"/>
                <a:cs typeface="Paytone One"/>
                <a:sym typeface="Paytone One"/>
              </a:rPr>
              <a:t>A schedule for</a:t>
            </a:r>
            <a:r>
              <a:rPr b="0" i="0" lang="en-US" sz="2300" u="none" cap="none" strike="noStrike">
                <a:solidFill>
                  <a:srgbClr val="000000"/>
                </a:solidFill>
                <a:latin typeface="Paytone One"/>
                <a:ea typeface="Paytone One"/>
                <a:cs typeface="Paytone One"/>
                <a:sym typeface="Paytone One"/>
              </a:rPr>
              <a:t> </a:t>
            </a:r>
            <a:br>
              <a:rPr b="0" i="0" lang="en-US" sz="2300" u="none" cap="none" strike="noStrike">
                <a:solidFill>
                  <a:srgbClr val="000000"/>
                </a:solidFill>
                <a:latin typeface="Paytone One"/>
                <a:ea typeface="Paytone One"/>
                <a:cs typeface="Paytone One"/>
                <a:sym typeface="Paytone One"/>
              </a:rPr>
            </a:br>
            <a:r>
              <a:rPr b="0" i="0" lang="en-US" sz="2300" u="none" cap="none" strike="noStrike">
                <a:solidFill>
                  <a:srgbClr val="5ECE87"/>
                </a:solidFill>
                <a:latin typeface="Paytone One"/>
                <a:ea typeface="Paytone One"/>
                <a:cs typeface="Paytone One"/>
                <a:sym typeface="Paytone One"/>
              </a:rPr>
              <a:t>Self-directed &amp; Peer Learning. </a:t>
            </a:r>
            <a:r>
              <a:rPr b="0" i="0" lang="en-US" sz="2300" u="none" cap="none" strike="noStrike">
                <a:solidFill>
                  <a:srgbClr val="000000"/>
                </a:solidFill>
                <a:latin typeface="Paytone One"/>
                <a:ea typeface="Paytone One"/>
                <a:cs typeface="Paytone One"/>
                <a:sym typeface="Paytone One"/>
              </a:rPr>
              <a:t>All project-based.</a:t>
            </a:r>
            <a:endParaRPr/>
          </a:p>
        </p:txBody>
      </p:sp>
      <p:sp>
        <p:nvSpPr>
          <p:cNvPr id="136" name="Google Shape;136;p20"/>
          <p:cNvSpPr txBox="1"/>
          <p:nvPr/>
        </p:nvSpPr>
        <p:spPr>
          <a:xfrm>
            <a:off x="8990766" y="2553376"/>
            <a:ext cx="3798428" cy="6942667"/>
          </a:xfrm>
          <a:prstGeom prst="rect">
            <a:avLst/>
          </a:prstGeom>
          <a:noFill/>
          <a:ln>
            <a:noFill/>
          </a:ln>
        </p:spPr>
        <p:txBody>
          <a:bodyPr anchorCtr="0" anchor="ctr" bIns="27075" lIns="27075" spcFirstLastPara="1" rIns="27075" wrap="square" tIns="27075">
            <a:noAutofit/>
          </a:bodyPr>
          <a:lstStyle/>
          <a:p>
            <a:pPr indent="0" lvl="0" marL="0" marR="0" rtl="0" algn="l">
              <a:lnSpc>
                <a:spcPct val="120000"/>
              </a:lnSpc>
              <a:spcBef>
                <a:spcPts val="0"/>
              </a:spcBef>
              <a:spcAft>
                <a:spcPts val="0"/>
              </a:spcAft>
              <a:buClr>
                <a:srgbClr val="5ECE87"/>
              </a:buClr>
              <a:buSzPts val="2100"/>
              <a:buFont typeface="Roboto"/>
              <a:buNone/>
            </a:pPr>
            <a:r>
              <a:rPr b="0" i="0" lang="en-US" sz="2100" u="none" cap="none" strike="noStrike">
                <a:solidFill>
                  <a:srgbClr val="5ECE87"/>
                </a:solidFill>
                <a:latin typeface="Roboto"/>
                <a:ea typeface="Roboto"/>
                <a:cs typeface="Roboto"/>
                <a:sym typeface="Roboto"/>
              </a:rPr>
              <a:t>Joining class</a:t>
            </a:r>
            <a:r>
              <a:rPr b="0" i="0" lang="en-US" sz="2100" u="none" cap="none" strike="noStrike">
                <a:solidFill>
                  <a:srgbClr val="000000"/>
                </a:solidFill>
                <a:latin typeface="Roboto"/>
                <a:ea typeface="Roboto"/>
                <a:cs typeface="Roboto"/>
                <a:sym typeface="Roboto"/>
              </a:rPr>
              <a:t>: always be on time (as in a professional setting) </a:t>
            </a:r>
            <a:endParaRPr/>
          </a:p>
          <a:p>
            <a:pPr indent="0" lvl="0" marL="0" marR="0" rtl="0" algn="l">
              <a:lnSpc>
                <a:spcPct val="120000"/>
              </a:lnSpc>
              <a:spcBef>
                <a:spcPts val="0"/>
              </a:spcBef>
              <a:spcAft>
                <a:spcPts val="0"/>
              </a:spcAft>
              <a:buClr>
                <a:srgbClr val="000000"/>
              </a:buClr>
              <a:buSzPts val="2100"/>
              <a:buFont typeface="Roboto"/>
              <a:buNone/>
            </a:pPr>
            <a:r>
              <a:t/>
            </a:r>
            <a:endParaRPr b="0" i="0" sz="2100" u="none" cap="none" strike="noStrike">
              <a:solidFill>
                <a:srgbClr val="000000"/>
              </a:solidFill>
              <a:latin typeface="Roboto"/>
              <a:ea typeface="Roboto"/>
              <a:cs typeface="Roboto"/>
              <a:sym typeface="Roboto"/>
            </a:endParaRPr>
          </a:p>
          <a:p>
            <a:pPr indent="0" lvl="0" marL="0" marR="0" rtl="0" algn="l">
              <a:lnSpc>
                <a:spcPct val="120000"/>
              </a:lnSpc>
              <a:spcBef>
                <a:spcPts val="0"/>
              </a:spcBef>
              <a:spcAft>
                <a:spcPts val="0"/>
              </a:spcAft>
              <a:buClr>
                <a:srgbClr val="5ECE87"/>
              </a:buClr>
              <a:buSzPts val="2100"/>
              <a:buFont typeface="Roboto"/>
              <a:buNone/>
            </a:pPr>
            <a:r>
              <a:rPr b="0" i="0" lang="en-US" sz="2100" u="none" cap="none" strike="noStrike">
                <a:solidFill>
                  <a:srgbClr val="5ECE87"/>
                </a:solidFill>
                <a:latin typeface="Roboto"/>
                <a:ea typeface="Roboto"/>
                <a:cs typeface="Roboto"/>
                <a:sym typeface="Roboto"/>
              </a:rPr>
              <a:t>Check-in</a:t>
            </a:r>
            <a:r>
              <a:rPr b="0" i="0" lang="en-US" sz="2100" u="none" cap="none" strike="noStrike">
                <a:solidFill>
                  <a:srgbClr val="000000"/>
                </a:solidFill>
                <a:latin typeface="Roboto"/>
                <a:ea typeface="Roboto"/>
                <a:cs typeface="Roboto"/>
                <a:sym typeface="Roboto"/>
              </a:rPr>
              <a:t>: the learning coach is kicking off the day</a:t>
            </a:r>
            <a:endParaRPr/>
          </a:p>
          <a:p>
            <a:pPr indent="0" lvl="0" marL="0" marR="0" rtl="0" algn="l">
              <a:lnSpc>
                <a:spcPct val="120000"/>
              </a:lnSpc>
              <a:spcBef>
                <a:spcPts val="0"/>
              </a:spcBef>
              <a:spcAft>
                <a:spcPts val="0"/>
              </a:spcAft>
              <a:buClr>
                <a:srgbClr val="000000"/>
              </a:buClr>
              <a:buSzPts val="2100"/>
              <a:buFont typeface="Roboto"/>
              <a:buNone/>
            </a:pPr>
            <a:r>
              <a:t/>
            </a:r>
            <a:endParaRPr b="0" i="0" sz="2100" u="none" cap="none" strike="noStrike">
              <a:solidFill>
                <a:srgbClr val="000000"/>
              </a:solidFill>
              <a:latin typeface="Roboto"/>
              <a:ea typeface="Roboto"/>
              <a:cs typeface="Roboto"/>
              <a:sym typeface="Roboto"/>
            </a:endParaRPr>
          </a:p>
          <a:p>
            <a:pPr indent="0" lvl="0" marL="0" marR="0" rtl="0" algn="l">
              <a:lnSpc>
                <a:spcPct val="120000"/>
              </a:lnSpc>
              <a:spcBef>
                <a:spcPts val="0"/>
              </a:spcBef>
              <a:spcAft>
                <a:spcPts val="0"/>
              </a:spcAft>
              <a:buClr>
                <a:srgbClr val="5ECE87"/>
              </a:buClr>
              <a:buSzPts val="2100"/>
              <a:buFont typeface="Roboto"/>
              <a:buNone/>
            </a:pPr>
            <a:r>
              <a:rPr b="0" i="0" lang="en-US" sz="2100" u="none" cap="none" strike="noStrike">
                <a:solidFill>
                  <a:srgbClr val="5ECE87"/>
                </a:solidFill>
                <a:latin typeface="Roboto"/>
                <a:ea typeface="Roboto"/>
                <a:cs typeface="Roboto"/>
                <a:sym typeface="Roboto"/>
              </a:rPr>
              <a:t>Scrum</a:t>
            </a:r>
            <a:r>
              <a:rPr b="0" i="0" lang="en-US" sz="2100" u="none" cap="none" strike="noStrike">
                <a:solidFill>
                  <a:srgbClr val="000000"/>
                </a:solidFill>
                <a:latin typeface="Roboto"/>
                <a:ea typeface="Roboto"/>
                <a:cs typeface="Roboto"/>
                <a:sym typeface="Roboto"/>
              </a:rPr>
              <a:t>: stand-up with your learning table or Peer-group</a:t>
            </a:r>
            <a:endParaRPr/>
          </a:p>
          <a:p>
            <a:pPr indent="0" lvl="0" marL="0" marR="0" rtl="0" algn="l">
              <a:lnSpc>
                <a:spcPct val="120000"/>
              </a:lnSpc>
              <a:spcBef>
                <a:spcPts val="0"/>
              </a:spcBef>
              <a:spcAft>
                <a:spcPts val="0"/>
              </a:spcAft>
              <a:buClr>
                <a:srgbClr val="000000"/>
              </a:buClr>
              <a:buSzPts val="2100"/>
              <a:buFont typeface="Roboto"/>
              <a:buNone/>
            </a:pPr>
            <a:r>
              <a:t/>
            </a:r>
            <a:endParaRPr b="0" i="0" sz="2100" u="none" cap="none" strike="noStrike">
              <a:solidFill>
                <a:srgbClr val="000000"/>
              </a:solidFill>
              <a:latin typeface="Roboto"/>
              <a:ea typeface="Roboto"/>
              <a:cs typeface="Roboto"/>
              <a:sym typeface="Roboto"/>
            </a:endParaRPr>
          </a:p>
          <a:p>
            <a:pPr indent="0" lvl="0" marL="0" marR="0" rtl="0" algn="l">
              <a:lnSpc>
                <a:spcPct val="120000"/>
              </a:lnSpc>
              <a:spcBef>
                <a:spcPts val="0"/>
              </a:spcBef>
              <a:spcAft>
                <a:spcPts val="0"/>
              </a:spcAft>
              <a:buClr>
                <a:srgbClr val="5ECE87"/>
              </a:buClr>
              <a:buSzPts val="2100"/>
              <a:buFont typeface="Roboto"/>
              <a:buNone/>
            </a:pPr>
            <a:r>
              <a:rPr b="0" i="0" lang="en-US" sz="2100" u="none" cap="none" strike="noStrike">
                <a:solidFill>
                  <a:srgbClr val="5ECE87"/>
                </a:solidFill>
                <a:latin typeface="Roboto"/>
                <a:ea typeface="Roboto"/>
                <a:cs typeface="Roboto"/>
                <a:sym typeface="Roboto"/>
              </a:rPr>
              <a:t>Self-directed &amp; Peer learning</a:t>
            </a:r>
            <a:r>
              <a:rPr b="0" i="0" lang="en-US" sz="2100" u="none" cap="none" strike="noStrike">
                <a:solidFill>
                  <a:srgbClr val="000000"/>
                </a:solidFill>
                <a:latin typeface="Roboto"/>
                <a:ea typeface="Roboto"/>
                <a:cs typeface="Roboto"/>
                <a:sym typeface="Roboto"/>
              </a:rPr>
              <a:t>: learning by doing assignments from (‘Weekly Learning plan’) </a:t>
            </a:r>
            <a:endParaRPr b="1" i="0" sz="2000" u="none" cap="none" strike="noStrike">
              <a:solidFill>
                <a:srgbClr val="000000"/>
              </a:solidFill>
              <a:latin typeface="Helvetica Neue"/>
              <a:ea typeface="Helvetica Neue"/>
              <a:cs typeface="Helvetica Neue"/>
              <a:sym typeface="Helvetica Neue"/>
            </a:endParaRPr>
          </a:p>
          <a:p>
            <a:pPr indent="0" lvl="0" marL="0" marR="0" rtl="0" algn="l">
              <a:lnSpc>
                <a:spcPct val="120000"/>
              </a:lnSpc>
              <a:spcBef>
                <a:spcPts val="0"/>
              </a:spcBef>
              <a:spcAft>
                <a:spcPts val="0"/>
              </a:spcAft>
              <a:buClr>
                <a:srgbClr val="5ECE87"/>
              </a:buClr>
              <a:buSzPts val="2000"/>
              <a:buFont typeface="Roboto"/>
              <a:buNone/>
            </a:pPr>
            <a:r>
              <a:t/>
            </a:r>
            <a:endParaRPr b="1" i="0" sz="2000" u="none" cap="none" strike="noStrike">
              <a:solidFill>
                <a:srgbClr val="000000"/>
              </a:solidFill>
              <a:latin typeface="Helvetica Neue"/>
              <a:ea typeface="Helvetica Neue"/>
              <a:cs typeface="Helvetica Neue"/>
              <a:sym typeface="Helvetica Neue"/>
            </a:endParaRPr>
          </a:p>
          <a:p>
            <a:pPr indent="0" lvl="0" marL="0" marR="0" rtl="0" algn="l">
              <a:lnSpc>
                <a:spcPct val="120000"/>
              </a:lnSpc>
              <a:spcBef>
                <a:spcPts val="0"/>
              </a:spcBef>
              <a:spcAft>
                <a:spcPts val="0"/>
              </a:spcAft>
              <a:buClr>
                <a:srgbClr val="5ECE87"/>
              </a:buClr>
              <a:buSzPts val="2100"/>
              <a:buFont typeface="Roboto"/>
              <a:buNone/>
            </a:pPr>
            <a:r>
              <a:rPr b="0" i="0" lang="en-US" sz="2100" u="none" cap="none" strike="noStrike">
                <a:solidFill>
                  <a:srgbClr val="5ECE87"/>
                </a:solidFill>
                <a:latin typeface="Roboto"/>
                <a:ea typeface="Roboto"/>
                <a:cs typeface="Roboto"/>
                <a:sym typeface="Roboto"/>
              </a:rPr>
              <a:t>Q&amp;A Tech/Soft Skills</a:t>
            </a:r>
            <a:r>
              <a:rPr b="0" i="0" lang="en-US" sz="2100" u="none" cap="none" strike="noStrike">
                <a:solidFill>
                  <a:srgbClr val="000000"/>
                </a:solidFill>
                <a:latin typeface="Roboto"/>
                <a:ea typeface="Roboto"/>
                <a:cs typeface="Roboto"/>
                <a:sym typeface="Roboto"/>
              </a:rPr>
              <a:t>: Deep dives with Learning coach</a:t>
            </a:r>
            <a:endParaRPr b="1" i="0" sz="2000" u="none" cap="none" strike="noStrike">
              <a:solidFill>
                <a:srgbClr val="000000"/>
              </a:solidFill>
              <a:latin typeface="Helvetica Neue"/>
              <a:ea typeface="Helvetica Neue"/>
              <a:cs typeface="Helvetica Neue"/>
              <a:sym typeface="Helvetica Neue"/>
            </a:endParaRPr>
          </a:p>
          <a:p>
            <a:pPr indent="0" lvl="0" marL="0" marR="0" rtl="0" algn="l">
              <a:lnSpc>
                <a:spcPct val="120000"/>
              </a:lnSpc>
              <a:spcBef>
                <a:spcPts val="0"/>
              </a:spcBef>
              <a:spcAft>
                <a:spcPts val="0"/>
              </a:spcAft>
              <a:buClr>
                <a:srgbClr val="5ECE87"/>
              </a:buClr>
              <a:buSzPts val="2000"/>
              <a:buFont typeface="Roboto"/>
              <a:buNone/>
            </a:pPr>
            <a:r>
              <a:t/>
            </a:r>
            <a:endParaRPr b="1" i="0" sz="2000" u="none" cap="none" strike="noStrike">
              <a:solidFill>
                <a:srgbClr val="000000"/>
              </a:solidFill>
              <a:latin typeface="Helvetica Neue"/>
              <a:ea typeface="Helvetica Neue"/>
              <a:cs typeface="Helvetica Neue"/>
              <a:sym typeface="Helvetica Neue"/>
            </a:endParaRPr>
          </a:p>
          <a:p>
            <a:pPr indent="0" lvl="0" marL="0" marR="0" rtl="0" algn="l">
              <a:lnSpc>
                <a:spcPct val="120000"/>
              </a:lnSpc>
              <a:spcBef>
                <a:spcPts val="0"/>
              </a:spcBef>
              <a:spcAft>
                <a:spcPts val="0"/>
              </a:spcAft>
              <a:buClr>
                <a:srgbClr val="5ECE87"/>
              </a:buClr>
              <a:buSzPts val="2100"/>
              <a:buFont typeface="Roboto"/>
              <a:buNone/>
            </a:pPr>
            <a:r>
              <a:rPr b="0" i="0" lang="en-US" sz="2100" u="none" cap="none" strike="noStrike">
                <a:solidFill>
                  <a:srgbClr val="5ECE87"/>
                </a:solidFill>
                <a:latin typeface="Roboto"/>
                <a:ea typeface="Roboto"/>
                <a:cs typeface="Roboto"/>
                <a:sym typeface="Roboto"/>
              </a:rPr>
              <a:t>Day closing</a:t>
            </a:r>
            <a:r>
              <a:rPr b="0" i="0" lang="en-US" sz="2100" u="none" cap="none" strike="noStrike">
                <a:solidFill>
                  <a:srgbClr val="000000"/>
                </a:solidFill>
                <a:latin typeface="Roboto"/>
                <a:ea typeface="Roboto"/>
                <a:cs typeface="Roboto"/>
                <a:sym typeface="Roboto"/>
              </a:rPr>
              <a:t>: Wrapping up the day </a:t>
            </a:r>
            <a:endParaRPr/>
          </a:p>
        </p:txBody>
      </p:sp>
      <p:pic>
        <p:nvPicPr>
          <p:cNvPr descr="logo-Kapitaal.png" id="137" name="Google Shape;137;p20"/>
          <p:cNvPicPr preferRelativeResize="0"/>
          <p:nvPr/>
        </p:nvPicPr>
        <p:blipFill rotWithShape="1">
          <a:blip r:embed="rId4">
            <a:alphaModFix/>
          </a:blip>
          <a:srcRect b="0" l="0" r="0" t="0"/>
          <a:stretch/>
        </p:blipFill>
        <p:spPr>
          <a:xfrm>
            <a:off x="11303461" y="9296824"/>
            <a:ext cx="1544570" cy="40390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nvSpPr>
        <p:spPr>
          <a:xfrm>
            <a:off x="802739" y="197555"/>
            <a:ext cx="10436041" cy="1549401"/>
          </a:xfrm>
          <a:prstGeom prst="rect">
            <a:avLst/>
          </a:prstGeom>
          <a:noFill/>
          <a:ln>
            <a:noFill/>
          </a:ln>
        </p:spPr>
        <p:txBody>
          <a:bodyPr anchorCtr="0" anchor="ctr" bIns="50800" lIns="50800" spcFirstLastPara="1" rIns="50800" wrap="square" tIns="50800">
            <a:noAutofit/>
          </a:bodyPr>
          <a:lstStyle/>
          <a:p>
            <a:pPr indent="0" lvl="0" marL="0" marR="0" rtl="0" algn="l">
              <a:lnSpc>
                <a:spcPct val="120000"/>
              </a:lnSpc>
              <a:spcBef>
                <a:spcPts val="0"/>
              </a:spcBef>
              <a:spcAft>
                <a:spcPts val="0"/>
              </a:spcAft>
              <a:buClr>
                <a:srgbClr val="000000"/>
              </a:buClr>
              <a:buSzPts val="3600"/>
              <a:buFont typeface="Paytone One"/>
              <a:buNone/>
            </a:pPr>
            <a:r>
              <a:rPr b="0" i="0" lang="en-US" sz="3600" u="none" cap="none" strike="noStrike">
                <a:solidFill>
                  <a:srgbClr val="000000"/>
                </a:solidFill>
                <a:latin typeface="Paytone One"/>
                <a:ea typeface="Paytone One"/>
                <a:cs typeface="Paytone One"/>
                <a:sym typeface="Paytone One"/>
              </a:rPr>
              <a:t>The role of Peers &amp; learning coaches during </a:t>
            </a:r>
            <a:r>
              <a:rPr b="0" i="0" lang="en-US" sz="3900" u="none" cap="none" strike="noStrike">
                <a:solidFill>
                  <a:srgbClr val="5ECE87"/>
                </a:solidFill>
                <a:latin typeface="Paytone One"/>
                <a:ea typeface="Paytone One"/>
                <a:cs typeface="Paytone One"/>
                <a:sym typeface="Paytone One"/>
              </a:rPr>
              <a:t>Self-directed &amp; Peer Learning.</a:t>
            </a:r>
            <a:endParaRPr/>
          </a:p>
        </p:txBody>
      </p:sp>
      <p:sp>
        <p:nvSpPr>
          <p:cNvPr id="143" name="Google Shape;143;p21"/>
          <p:cNvSpPr txBox="1"/>
          <p:nvPr/>
        </p:nvSpPr>
        <p:spPr>
          <a:xfrm>
            <a:off x="852800" y="1992498"/>
            <a:ext cx="11613793" cy="7262708"/>
          </a:xfrm>
          <a:prstGeom prst="rect">
            <a:avLst/>
          </a:prstGeom>
          <a:noFill/>
          <a:ln>
            <a:noFill/>
          </a:ln>
        </p:spPr>
        <p:txBody>
          <a:bodyPr anchorCtr="0" anchor="ctr" bIns="27075" lIns="27075" spcFirstLastPara="1" rIns="27075" wrap="square" tIns="27075">
            <a:noAutofit/>
          </a:bodyPr>
          <a:lstStyle/>
          <a:p>
            <a:pPr indent="0" lvl="0" marL="0" marR="0" rtl="0" algn="l">
              <a:lnSpc>
                <a:spcPct val="120000"/>
              </a:lnSpc>
              <a:spcBef>
                <a:spcPts val="0"/>
              </a:spcBef>
              <a:spcAft>
                <a:spcPts val="0"/>
              </a:spcAft>
              <a:buClr>
                <a:srgbClr val="000000"/>
              </a:buClr>
              <a:buSzPts val="2700"/>
              <a:buFont typeface="Roboto"/>
              <a:buNone/>
            </a:pPr>
            <a:r>
              <a:rPr b="0" i="0" lang="en-US" sz="2700" u="none" cap="none" strike="noStrike">
                <a:solidFill>
                  <a:srgbClr val="000000"/>
                </a:solidFill>
                <a:latin typeface="Roboto"/>
                <a:ea typeface="Roboto"/>
                <a:cs typeface="Roboto"/>
                <a:sym typeface="Roboto"/>
              </a:rPr>
              <a:t>When you need direction during assignments &amp; learning:</a:t>
            </a:r>
            <a:endParaRPr/>
          </a:p>
          <a:p>
            <a:pPr indent="-277812" lvl="0" marL="277812" marR="0" rtl="0" algn="l">
              <a:lnSpc>
                <a:spcPct val="120000"/>
              </a:lnSpc>
              <a:spcBef>
                <a:spcPts val="0"/>
              </a:spcBef>
              <a:spcAft>
                <a:spcPts val="0"/>
              </a:spcAft>
              <a:buClr>
                <a:srgbClr val="5ECE87"/>
              </a:buClr>
              <a:buSzPts val="2500"/>
              <a:buFont typeface="Roboto"/>
              <a:buChar char="-"/>
            </a:pPr>
            <a:r>
              <a:rPr b="0" i="0" lang="en-US" sz="2000" u="none" cap="none" strike="noStrike">
                <a:solidFill>
                  <a:srgbClr val="5ECE87"/>
                </a:solidFill>
                <a:latin typeface="Roboto"/>
                <a:ea typeface="Roboto"/>
                <a:cs typeface="Roboto"/>
                <a:sym typeface="Roboto"/>
              </a:rPr>
              <a:t>1st line support: (</a:t>
            </a:r>
            <a:r>
              <a:rPr b="0" i="0" lang="en-US" sz="2000" u="none" cap="none" strike="noStrike">
                <a:solidFill>
                  <a:srgbClr val="000000"/>
                </a:solidFill>
                <a:latin typeface="Roboto"/>
                <a:ea typeface="Roboto"/>
                <a:cs typeface="Roboto"/>
                <a:sym typeface="Roboto"/>
              </a:rPr>
              <a:t>Table) Peers </a:t>
            </a:r>
            <a:endParaRPr/>
          </a:p>
          <a:p>
            <a:pPr indent="-277812" lvl="0" marL="277812" marR="0" rtl="0" algn="l">
              <a:lnSpc>
                <a:spcPct val="120000"/>
              </a:lnSpc>
              <a:spcBef>
                <a:spcPts val="0"/>
              </a:spcBef>
              <a:spcAft>
                <a:spcPts val="0"/>
              </a:spcAft>
              <a:buClr>
                <a:srgbClr val="5ECE87"/>
              </a:buClr>
              <a:buSzPts val="2500"/>
              <a:buFont typeface="Roboto"/>
              <a:buChar char="-"/>
            </a:pPr>
            <a:r>
              <a:rPr b="0" i="0" lang="en-US" sz="2000" u="none" cap="none" strike="noStrike">
                <a:solidFill>
                  <a:srgbClr val="5ECE87"/>
                </a:solidFill>
                <a:latin typeface="Roboto"/>
                <a:ea typeface="Roboto"/>
                <a:cs typeface="Roboto"/>
                <a:sym typeface="Roboto"/>
              </a:rPr>
              <a:t>2nd line support</a:t>
            </a:r>
            <a:r>
              <a:rPr b="0" i="0" lang="en-US" sz="2000" u="none" cap="none" strike="noStrike">
                <a:solidFill>
                  <a:srgbClr val="000000"/>
                </a:solidFill>
                <a:latin typeface="Roboto"/>
                <a:ea typeface="Roboto"/>
                <a:cs typeface="Roboto"/>
                <a:sym typeface="Roboto"/>
              </a:rPr>
              <a:t>: Slack + Cohort Peers</a:t>
            </a:r>
            <a:endParaRPr/>
          </a:p>
          <a:p>
            <a:pPr indent="-277812" lvl="0" marL="277812" marR="0" rtl="0" algn="l">
              <a:lnSpc>
                <a:spcPct val="120000"/>
              </a:lnSpc>
              <a:spcBef>
                <a:spcPts val="0"/>
              </a:spcBef>
              <a:spcAft>
                <a:spcPts val="0"/>
              </a:spcAft>
              <a:buClr>
                <a:srgbClr val="5ECE87"/>
              </a:buClr>
              <a:buSzPts val="2500"/>
              <a:buFont typeface="Roboto"/>
              <a:buChar char="-"/>
            </a:pPr>
            <a:r>
              <a:rPr b="0" i="0" lang="en-US" sz="2000" u="none" cap="none" strike="noStrike">
                <a:solidFill>
                  <a:srgbClr val="5ECE87"/>
                </a:solidFill>
                <a:latin typeface="Roboto"/>
                <a:ea typeface="Roboto"/>
                <a:cs typeface="Roboto"/>
                <a:sym typeface="Roboto"/>
              </a:rPr>
              <a:t>3rd line support</a:t>
            </a:r>
            <a:r>
              <a:rPr b="0" i="0" lang="en-US" sz="2000" u="none" cap="none" strike="noStrike">
                <a:solidFill>
                  <a:srgbClr val="000000"/>
                </a:solidFill>
                <a:latin typeface="Roboto"/>
                <a:ea typeface="Roboto"/>
                <a:cs typeface="Roboto"/>
                <a:sym typeface="Roboto"/>
              </a:rPr>
              <a:t>: Learning Coach (who is providing directions, no direct answers)</a:t>
            </a:r>
            <a:endParaRPr/>
          </a:p>
          <a:p>
            <a:pPr indent="0" lvl="0" marL="0" marR="0" rtl="0" algn="l">
              <a:lnSpc>
                <a:spcPct val="120000"/>
              </a:lnSpc>
              <a:spcBef>
                <a:spcPts val="0"/>
              </a:spcBef>
              <a:spcAft>
                <a:spcPts val="0"/>
              </a:spcAft>
              <a:buClr>
                <a:srgbClr val="5ECE87"/>
              </a:buClr>
              <a:buSzPts val="2000"/>
              <a:buFont typeface="Roboto"/>
              <a:buNone/>
            </a:pPr>
            <a:r>
              <a:t/>
            </a:r>
            <a:endParaRPr b="1" i="0" sz="2000" u="none" cap="none" strike="noStrike">
              <a:solidFill>
                <a:srgbClr val="000000"/>
              </a:solidFill>
              <a:latin typeface="Helvetica Neue"/>
              <a:ea typeface="Helvetica Neue"/>
              <a:cs typeface="Helvetica Neue"/>
              <a:sym typeface="Helvetica Neue"/>
            </a:endParaRPr>
          </a:p>
          <a:p>
            <a:pPr indent="0" lvl="0" marL="0" marR="0" rtl="0" algn="l">
              <a:lnSpc>
                <a:spcPct val="120000"/>
              </a:lnSpc>
              <a:spcBef>
                <a:spcPts val="0"/>
              </a:spcBef>
              <a:spcAft>
                <a:spcPts val="0"/>
              </a:spcAft>
              <a:buClr>
                <a:srgbClr val="5ECE87"/>
              </a:buClr>
              <a:buSzPts val="2200"/>
              <a:buFont typeface="Roboto"/>
              <a:buNone/>
            </a:pPr>
            <a:r>
              <a:rPr b="0" i="0" lang="en-US" sz="2200" u="none" cap="none" strike="noStrike">
                <a:solidFill>
                  <a:srgbClr val="5ECE87"/>
                </a:solidFill>
                <a:latin typeface="Roboto"/>
                <a:ea typeface="Roboto"/>
                <a:cs typeface="Roboto"/>
                <a:sym typeface="Roboto"/>
              </a:rPr>
              <a:t>Q&amp;A Tech/Soft Skills</a:t>
            </a:r>
            <a:r>
              <a:rPr b="0" i="0" lang="en-US" sz="2200" u="none" cap="none" strike="noStrike">
                <a:solidFill>
                  <a:srgbClr val="000000"/>
                </a:solidFill>
                <a:latin typeface="Roboto"/>
                <a:ea typeface="Roboto"/>
                <a:cs typeface="Roboto"/>
                <a:sym typeface="Roboto"/>
              </a:rPr>
              <a:t>: Deep dives with Learning coach + Peers about Qs &amp; fundamentals (Slack forms the basis)</a:t>
            </a:r>
            <a:endParaRPr b="1" i="0" sz="2000" u="none" cap="none" strike="noStrike">
              <a:solidFill>
                <a:srgbClr val="000000"/>
              </a:solidFill>
              <a:latin typeface="Helvetica Neue"/>
              <a:ea typeface="Helvetica Neue"/>
              <a:cs typeface="Helvetica Neue"/>
              <a:sym typeface="Helvetica Neue"/>
            </a:endParaRPr>
          </a:p>
          <a:p>
            <a:pPr indent="0" lvl="0" marL="0" marR="0" rtl="0" algn="l">
              <a:lnSpc>
                <a:spcPct val="120000"/>
              </a:lnSpc>
              <a:spcBef>
                <a:spcPts val="0"/>
              </a:spcBef>
              <a:spcAft>
                <a:spcPts val="0"/>
              </a:spcAft>
              <a:buClr>
                <a:srgbClr val="5ECE87"/>
              </a:buClr>
              <a:buSzPts val="2000"/>
              <a:buFont typeface="Roboto"/>
              <a:buNone/>
            </a:pPr>
            <a:r>
              <a:t/>
            </a:r>
            <a:endParaRPr b="1" i="0" sz="2000" u="none" cap="none" strike="noStrike">
              <a:solidFill>
                <a:srgbClr val="000000"/>
              </a:solidFill>
              <a:latin typeface="Helvetica Neue"/>
              <a:ea typeface="Helvetica Neue"/>
              <a:cs typeface="Helvetica Neue"/>
              <a:sym typeface="Helvetica Neue"/>
            </a:endParaRPr>
          </a:p>
          <a:p>
            <a:pPr indent="0" lvl="0" marL="0" marR="0" rtl="0" algn="l">
              <a:lnSpc>
                <a:spcPct val="120000"/>
              </a:lnSpc>
              <a:spcBef>
                <a:spcPts val="0"/>
              </a:spcBef>
              <a:spcAft>
                <a:spcPts val="0"/>
              </a:spcAft>
              <a:buClr>
                <a:srgbClr val="5ECE87"/>
              </a:buClr>
              <a:buSzPts val="2200"/>
              <a:buFont typeface="Roboto"/>
              <a:buNone/>
            </a:pPr>
            <a:r>
              <a:rPr b="0" i="0" lang="en-US" sz="2200" u="none" cap="none" strike="noStrike">
                <a:solidFill>
                  <a:srgbClr val="5ECE87"/>
                </a:solidFill>
                <a:latin typeface="Roboto"/>
                <a:ea typeface="Roboto"/>
                <a:cs typeface="Roboto"/>
                <a:sym typeface="Roboto"/>
              </a:rPr>
              <a:t>Project reviews</a:t>
            </a:r>
            <a:r>
              <a:rPr b="0" i="0" lang="en-US" sz="2200" u="none" cap="none" strike="noStrike">
                <a:solidFill>
                  <a:srgbClr val="000000"/>
                </a:solidFill>
                <a:latin typeface="Roboto"/>
                <a:ea typeface="Roboto"/>
                <a:cs typeface="Roboto"/>
                <a:sym typeface="Roboto"/>
              </a:rPr>
              <a:t>: The Learning coach will review the projects (on Wednesdays) and provide feedback (both personally &amp; group-based.) Sohaib is the leading learning coach in project reviews </a:t>
            </a:r>
            <a:endParaRPr b="1" i="0" sz="2000" u="none" cap="none" strike="noStrike">
              <a:solidFill>
                <a:srgbClr val="000000"/>
              </a:solidFill>
              <a:latin typeface="Helvetica Neue"/>
              <a:ea typeface="Helvetica Neue"/>
              <a:cs typeface="Helvetica Neue"/>
              <a:sym typeface="Helvetica Neue"/>
            </a:endParaRPr>
          </a:p>
          <a:p>
            <a:pPr indent="0" lvl="0" marL="0" marR="0" rtl="0" algn="l">
              <a:lnSpc>
                <a:spcPct val="120000"/>
              </a:lnSpc>
              <a:spcBef>
                <a:spcPts val="0"/>
              </a:spcBef>
              <a:spcAft>
                <a:spcPts val="0"/>
              </a:spcAft>
              <a:buClr>
                <a:srgbClr val="5ECE87"/>
              </a:buClr>
              <a:buSzPts val="2000"/>
              <a:buFont typeface="Roboto"/>
              <a:buNone/>
            </a:pPr>
            <a:r>
              <a:t/>
            </a:r>
            <a:endParaRPr b="1" i="0" sz="2000" u="none" cap="none" strike="noStrike">
              <a:solidFill>
                <a:srgbClr val="000000"/>
              </a:solidFill>
              <a:latin typeface="Helvetica Neue"/>
              <a:ea typeface="Helvetica Neue"/>
              <a:cs typeface="Helvetica Neue"/>
              <a:sym typeface="Helvetica Neue"/>
            </a:endParaRPr>
          </a:p>
          <a:p>
            <a:pPr indent="0" lvl="0" marL="0" marR="0" rtl="0" algn="l">
              <a:lnSpc>
                <a:spcPct val="120000"/>
              </a:lnSpc>
              <a:spcBef>
                <a:spcPts val="0"/>
              </a:spcBef>
              <a:spcAft>
                <a:spcPts val="0"/>
              </a:spcAft>
              <a:buClr>
                <a:srgbClr val="000000"/>
              </a:buClr>
              <a:buSzPts val="2700"/>
              <a:buFont typeface="Roboto"/>
              <a:buNone/>
            </a:pPr>
            <a:r>
              <a:rPr b="0" i="0" lang="en-US" sz="2700" u="none" cap="none" strike="noStrike">
                <a:solidFill>
                  <a:srgbClr val="000000"/>
                </a:solidFill>
                <a:latin typeface="Roboto"/>
                <a:ea typeface="Roboto"/>
                <a:cs typeface="Roboto"/>
                <a:sym typeface="Roboto"/>
              </a:rPr>
              <a:t>The role of Peers:</a:t>
            </a:r>
            <a:endParaRPr/>
          </a:p>
          <a:p>
            <a:pPr indent="-277812" lvl="0" marL="277812" marR="0" rtl="0" algn="l">
              <a:lnSpc>
                <a:spcPct val="120000"/>
              </a:lnSpc>
              <a:spcBef>
                <a:spcPts val="0"/>
              </a:spcBef>
              <a:spcAft>
                <a:spcPts val="0"/>
              </a:spcAft>
              <a:buClr>
                <a:srgbClr val="5ECE87"/>
              </a:buClr>
              <a:buSzPts val="2500"/>
              <a:buFont typeface="Roboto"/>
              <a:buChar char="-"/>
            </a:pPr>
            <a:r>
              <a:rPr b="0" i="0" lang="en-US" sz="2000" u="none" cap="none" strike="noStrike">
                <a:solidFill>
                  <a:srgbClr val="5ECE87"/>
                </a:solidFill>
                <a:latin typeface="Roboto"/>
                <a:ea typeface="Roboto"/>
                <a:cs typeface="Roboto"/>
                <a:sym typeface="Roboto"/>
              </a:rPr>
              <a:t>Peers help formulate the questions</a:t>
            </a:r>
            <a:endParaRPr b="1" i="0" sz="2000" u="none" cap="none" strike="noStrike">
              <a:solidFill>
                <a:srgbClr val="5ECE87"/>
              </a:solidFill>
              <a:latin typeface="Helvetica Neue"/>
              <a:ea typeface="Helvetica Neue"/>
              <a:cs typeface="Helvetica Neue"/>
              <a:sym typeface="Helvetica Neue"/>
            </a:endParaRPr>
          </a:p>
          <a:p>
            <a:pPr indent="-277812" lvl="0" marL="277812" marR="0" rtl="0" algn="l">
              <a:lnSpc>
                <a:spcPct val="120000"/>
              </a:lnSpc>
              <a:spcBef>
                <a:spcPts val="0"/>
              </a:spcBef>
              <a:spcAft>
                <a:spcPts val="0"/>
              </a:spcAft>
              <a:buClr>
                <a:srgbClr val="5ECE87"/>
              </a:buClr>
              <a:buSzPts val="2500"/>
              <a:buFont typeface="Roboto"/>
              <a:buChar char="-"/>
            </a:pPr>
            <a:r>
              <a:rPr b="0" i="0" lang="en-US" sz="2000" u="none" cap="none" strike="noStrike">
                <a:solidFill>
                  <a:srgbClr val="5ECE87"/>
                </a:solidFill>
                <a:latin typeface="Roboto"/>
                <a:ea typeface="Roboto"/>
                <a:cs typeface="Roboto"/>
                <a:sym typeface="Roboto"/>
              </a:rPr>
              <a:t>Peers are providing direction, no direct answers</a:t>
            </a:r>
            <a:endParaRPr b="1" i="0" sz="2000" u="none" cap="none" strike="noStrike">
              <a:solidFill>
                <a:srgbClr val="5ECE87"/>
              </a:solidFill>
              <a:latin typeface="Helvetica Neue"/>
              <a:ea typeface="Helvetica Neue"/>
              <a:cs typeface="Helvetica Neue"/>
              <a:sym typeface="Helvetica Neue"/>
            </a:endParaRPr>
          </a:p>
          <a:p>
            <a:pPr indent="-277812" lvl="0" marL="277812" marR="0" rtl="0" algn="l">
              <a:lnSpc>
                <a:spcPct val="120000"/>
              </a:lnSpc>
              <a:spcBef>
                <a:spcPts val="0"/>
              </a:spcBef>
              <a:spcAft>
                <a:spcPts val="0"/>
              </a:spcAft>
              <a:buClr>
                <a:srgbClr val="5ECE87"/>
              </a:buClr>
              <a:buSzPts val="2500"/>
              <a:buFont typeface="Roboto"/>
              <a:buChar char="-"/>
            </a:pPr>
            <a:r>
              <a:rPr b="0" i="0" lang="en-US" sz="2000" u="none" cap="none" strike="noStrike">
                <a:solidFill>
                  <a:srgbClr val="5ECE87"/>
                </a:solidFill>
                <a:latin typeface="Roboto"/>
                <a:ea typeface="Roboto"/>
                <a:cs typeface="Roboto"/>
                <a:sym typeface="Roboto"/>
              </a:rPr>
              <a:t>Peers listen to explanation when other Peer explains the solution/approach</a:t>
            </a:r>
            <a:endParaRPr b="1" i="0" sz="2000" u="none" cap="none" strike="noStrike">
              <a:solidFill>
                <a:srgbClr val="5ECE87"/>
              </a:solidFill>
              <a:latin typeface="Helvetica Neue"/>
              <a:ea typeface="Helvetica Neue"/>
              <a:cs typeface="Helvetica Neue"/>
              <a:sym typeface="Helvetica Neue"/>
            </a:endParaRPr>
          </a:p>
          <a:p>
            <a:pPr indent="-277812" lvl="0" marL="277812" marR="0" rtl="0" algn="l">
              <a:lnSpc>
                <a:spcPct val="120000"/>
              </a:lnSpc>
              <a:spcBef>
                <a:spcPts val="0"/>
              </a:spcBef>
              <a:spcAft>
                <a:spcPts val="0"/>
              </a:spcAft>
              <a:buClr>
                <a:srgbClr val="5ECE87"/>
              </a:buClr>
              <a:buSzPts val="2500"/>
              <a:buFont typeface="Roboto"/>
              <a:buChar char="-"/>
            </a:pPr>
            <a:r>
              <a:rPr b="0" i="0" lang="en-US" sz="2000" u="none" cap="none" strike="noStrike">
                <a:solidFill>
                  <a:srgbClr val="5ECE87"/>
                </a:solidFill>
                <a:latin typeface="Roboto"/>
                <a:ea typeface="Roboto"/>
                <a:cs typeface="Roboto"/>
                <a:sym typeface="Roboto"/>
              </a:rPr>
              <a:t>Peers share plenary insights (table/cohort)</a:t>
            </a:r>
            <a:endParaRPr b="1" i="0" sz="2000" u="none" cap="none" strike="noStrike">
              <a:solidFill>
                <a:srgbClr val="5ECE87"/>
              </a:solidFill>
              <a:latin typeface="Helvetica Neue"/>
              <a:ea typeface="Helvetica Neue"/>
              <a:cs typeface="Helvetica Neue"/>
              <a:sym typeface="Helvetica Neue"/>
            </a:endParaRPr>
          </a:p>
          <a:p>
            <a:pPr indent="-277812" lvl="0" marL="277812" marR="0" rtl="0" algn="l">
              <a:lnSpc>
                <a:spcPct val="120000"/>
              </a:lnSpc>
              <a:spcBef>
                <a:spcPts val="0"/>
              </a:spcBef>
              <a:spcAft>
                <a:spcPts val="0"/>
              </a:spcAft>
              <a:buClr>
                <a:srgbClr val="5ECE87"/>
              </a:buClr>
              <a:buSzPts val="2500"/>
              <a:buFont typeface="Roboto"/>
              <a:buChar char="-"/>
            </a:pPr>
            <a:r>
              <a:rPr b="0" i="0" lang="en-US" sz="2000" u="none" cap="none" strike="noStrike">
                <a:solidFill>
                  <a:srgbClr val="5ECE87"/>
                </a:solidFill>
                <a:latin typeface="Roboto"/>
                <a:ea typeface="Roboto"/>
                <a:cs typeface="Roboto"/>
                <a:sym typeface="Roboto"/>
              </a:rPr>
              <a:t>Leading Peers are invited to become Jr. Learning Coach during the cohort, after 4 weeks (improving their IT/soft skills + improving IT skills of cohort Peers) </a:t>
            </a:r>
            <a:endParaRPr/>
          </a:p>
        </p:txBody>
      </p:sp>
      <p:pic>
        <p:nvPicPr>
          <p:cNvPr descr="logo-Kapitaal.png" id="144" name="Google Shape;144;p21"/>
          <p:cNvPicPr preferRelativeResize="0"/>
          <p:nvPr/>
        </p:nvPicPr>
        <p:blipFill rotWithShape="1">
          <a:blip r:embed="rId3">
            <a:alphaModFix/>
          </a:blip>
          <a:srcRect b="0" l="0" r="0" t="0"/>
          <a:stretch/>
        </p:blipFill>
        <p:spPr>
          <a:xfrm>
            <a:off x="11303461" y="9296824"/>
            <a:ext cx="1544570" cy="40390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456471" y="1220907"/>
            <a:ext cx="6618654" cy="1756746"/>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Clr>
                <a:srgbClr val="5ECE87"/>
              </a:buClr>
              <a:buSzPts val="4471"/>
              <a:buFont typeface="Paytone One"/>
              <a:buNone/>
            </a:pPr>
            <a:r>
              <a:rPr lang="en-US" sz="4471">
                <a:solidFill>
                  <a:srgbClr val="5ECE87"/>
                </a:solidFill>
                <a:latin typeface="Paytone One"/>
                <a:ea typeface="Paytone One"/>
                <a:cs typeface="Paytone One"/>
                <a:sym typeface="Paytone One"/>
              </a:rPr>
              <a:t>Introducing Objectives &amp; Key Results</a:t>
            </a:r>
            <a:endParaRPr/>
          </a:p>
        </p:txBody>
      </p:sp>
      <p:cxnSp>
        <p:nvCxnSpPr>
          <p:cNvPr id="150" name="Google Shape;150;p22"/>
          <p:cNvCxnSpPr/>
          <p:nvPr/>
        </p:nvCxnSpPr>
        <p:spPr>
          <a:xfrm flipH="1" rot="10800000">
            <a:off x="6475620" y="11121943"/>
            <a:ext cx="1" cy="2601241"/>
          </a:xfrm>
          <a:prstGeom prst="straightConnector1">
            <a:avLst/>
          </a:prstGeom>
          <a:noFill/>
          <a:ln cap="flat" cmpd="sng" w="25400">
            <a:solidFill>
              <a:srgbClr val="000000"/>
            </a:solidFill>
            <a:prstDash val="solid"/>
            <a:miter lim="400000"/>
            <a:headEnd len="sm" w="sm" type="none"/>
            <a:tailEnd len="sm" w="sm" type="none"/>
          </a:ln>
        </p:spPr>
      </p:cxnSp>
      <p:cxnSp>
        <p:nvCxnSpPr>
          <p:cNvPr id="151" name="Google Shape;151;p22"/>
          <p:cNvCxnSpPr/>
          <p:nvPr/>
        </p:nvCxnSpPr>
        <p:spPr>
          <a:xfrm>
            <a:off x="4409502" y="13807691"/>
            <a:ext cx="4185795" cy="1"/>
          </a:xfrm>
          <a:prstGeom prst="straightConnector1">
            <a:avLst/>
          </a:prstGeom>
          <a:noFill/>
          <a:ln cap="flat" cmpd="sng" w="25400">
            <a:solidFill>
              <a:srgbClr val="000000"/>
            </a:solidFill>
            <a:prstDash val="solid"/>
            <a:miter lim="400000"/>
            <a:headEnd len="sm" w="sm" type="none"/>
            <a:tailEnd len="sm" w="sm" type="none"/>
          </a:ln>
        </p:spPr>
      </p:cxnSp>
      <p:pic>
        <p:nvPicPr>
          <p:cNvPr descr="logo-Kapitaal.png" id="152" name="Google Shape;152;p22"/>
          <p:cNvPicPr preferRelativeResize="0"/>
          <p:nvPr/>
        </p:nvPicPr>
        <p:blipFill rotWithShape="1">
          <a:blip r:embed="rId3">
            <a:alphaModFix/>
          </a:blip>
          <a:srcRect b="0" l="0" r="0" t="0"/>
          <a:stretch/>
        </p:blipFill>
        <p:spPr>
          <a:xfrm>
            <a:off x="11303461" y="9296824"/>
            <a:ext cx="1544570" cy="403905"/>
          </a:xfrm>
          <a:prstGeom prst="rect">
            <a:avLst/>
          </a:prstGeom>
          <a:noFill/>
          <a:ln>
            <a:noFill/>
          </a:ln>
        </p:spPr>
      </p:pic>
      <p:sp>
        <p:nvSpPr>
          <p:cNvPr id="153" name="Google Shape;153;p22"/>
          <p:cNvSpPr txBox="1"/>
          <p:nvPr/>
        </p:nvSpPr>
        <p:spPr>
          <a:xfrm>
            <a:off x="730779" y="651105"/>
            <a:ext cx="4971171" cy="488004"/>
          </a:xfrm>
          <a:prstGeom prst="rect">
            <a:avLst/>
          </a:prstGeom>
          <a:noFill/>
          <a:ln>
            <a:noFill/>
          </a:ln>
        </p:spPr>
        <p:txBody>
          <a:bodyPr anchorCtr="0" anchor="ctr" bIns="27075" lIns="27075" spcFirstLastPara="1" rIns="27075" wrap="square" tIns="27075">
            <a:noAutofit/>
          </a:bodyPr>
          <a:lstStyle/>
          <a:p>
            <a:pPr indent="0" lvl="0" marL="0" marR="0" rtl="0" algn="ctr">
              <a:lnSpc>
                <a:spcPct val="100000"/>
              </a:lnSpc>
              <a:spcBef>
                <a:spcPts val="0"/>
              </a:spcBef>
              <a:spcAft>
                <a:spcPts val="0"/>
              </a:spcAft>
              <a:buClr>
                <a:srgbClr val="000000"/>
              </a:buClr>
              <a:buSzPts val="2900"/>
              <a:buFont typeface="Helvetica Neue"/>
              <a:buNone/>
            </a:pPr>
            <a:r>
              <a:rPr b="1" i="0" lang="en-US" sz="2900" u="none" cap="none" strike="noStrike">
                <a:solidFill>
                  <a:srgbClr val="000000"/>
                </a:solidFill>
                <a:latin typeface="Helvetica Neue"/>
                <a:ea typeface="Helvetica Neue"/>
                <a:cs typeface="Helvetica Neue"/>
                <a:sym typeface="Helvetica Neue"/>
              </a:rPr>
              <a:t>Introduction — the context  </a:t>
            </a:r>
            <a:endParaRPr/>
          </a:p>
        </p:txBody>
      </p:sp>
      <p:sp>
        <p:nvSpPr>
          <p:cNvPr id="154" name="Google Shape;154;p22"/>
          <p:cNvSpPr/>
          <p:nvPr/>
        </p:nvSpPr>
        <p:spPr>
          <a:xfrm>
            <a:off x="7870799" y="1326490"/>
            <a:ext cx="5033300" cy="1270001"/>
          </a:xfrm>
          <a:prstGeom prst="rect">
            <a:avLst/>
          </a:prstGeom>
          <a:solidFill>
            <a:srgbClr val="EBEBEB"/>
          </a:solidFill>
          <a:ln>
            <a:noFill/>
          </a:ln>
          <a:effectLst>
            <a:outerShdw blurRad="50800" rotWithShape="0" dir="2700000" dist="63500">
              <a:srgbClr val="000000">
                <a:alpha val="49803"/>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200"/>
              <a:buFont typeface="Helvetica Neue"/>
              <a:buNone/>
            </a:pPr>
            <a:r>
              <a:t/>
            </a:r>
            <a:endParaRPr b="0" i="0" sz="2200" u="none" cap="none" strike="noStrike">
              <a:solidFill>
                <a:srgbClr val="FFFFFF"/>
              </a:solidFill>
              <a:latin typeface="Helvetica Neue"/>
              <a:ea typeface="Helvetica Neue"/>
              <a:cs typeface="Helvetica Neue"/>
              <a:sym typeface="Helvetica Neue"/>
            </a:endParaRPr>
          </a:p>
        </p:txBody>
      </p:sp>
      <p:sp>
        <p:nvSpPr>
          <p:cNvPr id="155" name="Google Shape;155;p22"/>
          <p:cNvSpPr txBox="1"/>
          <p:nvPr/>
        </p:nvSpPr>
        <p:spPr>
          <a:xfrm>
            <a:off x="7991754" y="1402691"/>
            <a:ext cx="4791390" cy="451342"/>
          </a:xfrm>
          <a:prstGeom prst="rect">
            <a:avLst/>
          </a:prstGeom>
          <a:noFill/>
          <a:ln>
            <a:noFill/>
          </a:ln>
        </p:spPr>
        <p:txBody>
          <a:bodyPr anchorCtr="0" anchor="ctr" bIns="27075" lIns="27075" spcFirstLastPara="1" rIns="27075" wrap="square" tIns="27075">
            <a:noAutofit/>
          </a:bodyPr>
          <a:lstStyle/>
          <a:p>
            <a:pPr indent="0" lvl="0" marL="0" marR="0" rtl="0" algn="ctr">
              <a:lnSpc>
                <a:spcPct val="100000"/>
              </a:lnSpc>
              <a:spcBef>
                <a:spcPts val="0"/>
              </a:spcBef>
              <a:spcAft>
                <a:spcPts val="0"/>
              </a:spcAft>
              <a:buClr>
                <a:schemeClr val="accent1"/>
              </a:buClr>
              <a:buSzPts val="2600"/>
              <a:buFont typeface="Helvetica Neue"/>
              <a:buNone/>
            </a:pPr>
            <a:r>
              <a:rPr b="0" i="0" lang="en-US" sz="2600" u="none" cap="none" strike="noStrike">
                <a:solidFill>
                  <a:schemeClr val="accent1"/>
                </a:solidFill>
                <a:latin typeface="Helvetica Neue"/>
                <a:ea typeface="Helvetica Neue"/>
                <a:cs typeface="Helvetica Neue"/>
                <a:sym typeface="Helvetica Neue"/>
              </a:rPr>
              <a:t>Watch </a:t>
            </a:r>
            <a:r>
              <a:rPr b="0" i="0" lang="en-US" sz="2600" u="sng" cap="none" strike="noStrike">
                <a:solidFill>
                  <a:schemeClr val="hlink"/>
                </a:solidFill>
                <a:latin typeface="Helvetica Neue"/>
                <a:ea typeface="Helvetica Neue"/>
                <a:cs typeface="Helvetica Neue"/>
                <a:sym typeface="Helvetica Neue"/>
                <a:hlinkClick r:id="rId4"/>
              </a:rPr>
              <a:t>this video</a:t>
            </a:r>
            <a:r>
              <a:rPr b="0" i="0" lang="en-US" sz="2600" u="none" cap="none" strike="noStrike">
                <a:solidFill>
                  <a:schemeClr val="accent1"/>
                </a:solidFill>
                <a:latin typeface="Helvetica Neue"/>
                <a:ea typeface="Helvetica Neue"/>
                <a:cs typeface="Helvetica Neue"/>
                <a:sym typeface="Helvetica Neue"/>
              </a:rPr>
              <a:t> about OKRs &gt; </a:t>
            </a:r>
            <a:endParaRPr/>
          </a:p>
        </p:txBody>
      </p:sp>
      <p:sp>
        <p:nvSpPr>
          <p:cNvPr id="156" name="Google Shape;156;p22"/>
          <p:cNvSpPr txBox="1"/>
          <p:nvPr/>
        </p:nvSpPr>
        <p:spPr>
          <a:xfrm>
            <a:off x="8071498" y="2003324"/>
            <a:ext cx="4631902" cy="451343"/>
          </a:xfrm>
          <a:prstGeom prst="rect">
            <a:avLst/>
          </a:prstGeom>
          <a:noFill/>
          <a:ln>
            <a:noFill/>
          </a:ln>
        </p:spPr>
        <p:txBody>
          <a:bodyPr anchorCtr="0" anchor="ctr" bIns="27075" lIns="27075" spcFirstLastPara="1" rIns="27075" wrap="square" tIns="27075">
            <a:noAutofit/>
          </a:bodyPr>
          <a:lstStyle/>
          <a:p>
            <a:pPr indent="0" lvl="0" marL="0" marR="0" rtl="0" algn="ctr">
              <a:lnSpc>
                <a:spcPct val="100000"/>
              </a:lnSpc>
              <a:spcBef>
                <a:spcPts val="0"/>
              </a:spcBef>
              <a:spcAft>
                <a:spcPts val="0"/>
              </a:spcAft>
              <a:buClr>
                <a:schemeClr val="accent1"/>
              </a:buClr>
              <a:buSzPts val="2600"/>
              <a:buFont typeface="Helvetica Neue"/>
              <a:buNone/>
            </a:pPr>
            <a:r>
              <a:rPr b="0" i="0" lang="en-US" sz="2600" u="none" cap="none" strike="noStrike">
                <a:solidFill>
                  <a:schemeClr val="accent1"/>
                </a:solidFill>
                <a:latin typeface="Helvetica Neue"/>
                <a:ea typeface="Helvetica Neue"/>
                <a:cs typeface="Helvetica Neue"/>
                <a:sym typeface="Helvetica Neue"/>
              </a:rPr>
              <a:t>Read </a:t>
            </a:r>
            <a:r>
              <a:rPr b="0" i="0" lang="en-US" sz="2600" u="sng" cap="none" strike="noStrike">
                <a:solidFill>
                  <a:schemeClr val="hlink"/>
                </a:solidFill>
                <a:latin typeface="Helvetica Neue"/>
                <a:ea typeface="Helvetica Neue"/>
                <a:cs typeface="Helvetica Neue"/>
                <a:sym typeface="Helvetica Neue"/>
                <a:hlinkClick r:id="rId5"/>
              </a:rPr>
              <a:t>this article</a:t>
            </a:r>
            <a:r>
              <a:rPr b="0" i="0" lang="en-US" sz="2600" u="none" cap="none" strike="noStrike">
                <a:solidFill>
                  <a:schemeClr val="accent1"/>
                </a:solidFill>
                <a:latin typeface="Helvetica Neue"/>
                <a:ea typeface="Helvetica Neue"/>
                <a:cs typeface="Helvetica Neue"/>
                <a:sym typeface="Helvetica Neue"/>
              </a:rPr>
              <a:t> about OKRs &gt;</a:t>
            </a:r>
            <a:endParaRPr/>
          </a:p>
        </p:txBody>
      </p:sp>
      <p:sp>
        <p:nvSpPr>
          <p:cNvPr id="157" name="Google Shape;157;p22"/>
          <p:cNvSpPr txBox="1"/>
          <p:nvPr/>
        </p:nvSpPr>
        <p:spPr>
          <a:xfrm>
            <a:off x="7399103" y="1333183"/>
            <a:ext cx="349336" cy="1256616"/>
          </a:xfrm>
          <a:prstGeom prst="rect">
            <a:avLst/>
          </a:prstGeom>
          <a:noFill/>
          <a:ln>
            <a:noFill/>
          </a:ln>
        </p:spPr>
        <p:txBody>
          <a:bodyPr anchorCtr="0" anchor="ctr" bIns="27075" lIns="27075" spcFirstLastPara="1" rIns="27075" wrap="square" tIns="27075">
            <a:noAutofit/>
          </a:bodyPr>
          <a:lstStyle/>
          <a:p>
            <a:pPr indent="0" lvl="0" marL="0" marR="0" rtl="0" algn="ctr">
              <a:lnSpc>
                <a:spcPct val="100000"/>
              </a:lnSpc>
              <a:spcBef>
                <a:spcPts val="0"/>
              </a:spcBef>
              <a:spcAft>
                <a:spcPts val="0"/>
              </a:spcAft>
              <a:buClr>
                <a:srgbClr val="EB220C"/>
              </a:buClr>
              <a:buSzPts val="8000"/>
              <a:buFont typeface="Helvetica Neue"/>
              <a:buNone/>
            </a:pPr>
            <a:r>
              <a:rPr b="1" i="0" lang="en-US" sz="8000" u="none" cap="none" strike="noStrike">
                <a:solidFill>
                  <a:srgbClr val="EB220C"/>
                </a:solidFill>
                <a:latin typeface="Helvetica Neue"/>
                <a:ea typeface="Helvetica Neue"/>
                <a:cs typeface="Helvetica Neue"/>
                <a:sym typeface="Helvetica Neue"/>
              </a:rPr>
              <a:t>!</a:t>
            </a:r>
            <a:endParaRPr/>
          </a:p>
        </p:txBody>
      </p:sp>
      <p:pic>
        <p:nvPicPr>
          <p:cNvPr descr="Screenshot 2020-09-06 at 8.01.03 AM.png" id="158" name="Google Shape;158;p22"/>
          <p:cNvPicPr preferRelativeResize="0"/>
          <p:nvPr/>
        </p:nvPicPr>
        <p:blipFill rotWithShape="1">
          <a:blip r:embed="rId6">
            <a:alphaModFix/>
          </a:blip>
          <a:srcRect b="0" l="0" r="0" t="0"/>
          <a:stretch/>
        </p:blipFill>
        <p:spPr>
          <a:xfrm>
            <a:off x="2877246" y="3059454"/>
            <a:ext cx="8173796" cy="5459180"/>
          </a:xfrm>
          <a:prstGeom prst="rect">
            <a:avLst/>
          </a:prstGeom>
          <a:noFill/>
          <a:ln cap="flat" cmpd="sng" w="12700">
            <a:solidFill>
              <a:srgbClr val="F3F7F5"/>
            </a:solidFill>
            <a:prstDash val="solid"/>
            <a:miter lim="400000"/>
            <a:headEnd len="sm" w="sm" type="none"/>
            <a:tailEnd len="sm" w="sm" type="none"/>
          </a:ln>
          <a:effectLst>
            <a:outerShdw blurRad="25400" rotWithShape="0" dir="3600000" dist="12700">
              <a:srgbClr val="000000">
                <a:alpha val="69803"/>
              </a:srgbClr>
            </a:outerShdw>
          </a:effectLst>
        </p:spPr>
      </p:pic>
      <p:sp>
        <p:nvSpPr>
          <p:cNvPr id="159" name="Google Shape;159;p22"/>
          <p:cNvSpPr txBox="1"/>
          <p:nvPr/>
        </p:nvSpPr>
        <p:spPr>
          <a:xfrm>
            <a:off x="3787267" y="8841576"/>
            <a:ext cx="5376707" cy="289594"/>
          </a:xfrm>
          <a:prstGeom prst="rect">
            <a:avLst/>
          </a:prstGeom>
          <a:noFill/>
          <a:ln>
            <a:noFill/>
          </a:ln>
        </p:spPr>
        <p:txBody>
          <a:bodyPr anchorCtr="0" anchor="ctr" bIns="27075" lIns="27075" spcFirstLastPara="1" rIns="27075" wrap="square" tIns="27075">
            <a:noAutofit/>
          </a:bodyPr>
          <a:lstStyle/>
          <a:p>
            <a:pPr indent="0" lvl="0" marL="0" marR="0" rtl="0" algn="ctr">
              <a:lnSpc>
                <a:spcPct val="100000"/>
              </a:lnSpc>
              <a:spcBef>
                <a:spcPts val="0"/>
              </a:spcBef>
              <a:spcAft>
                <a:spcPts val="0"/>
              </a:spcAft>
              <a:buClr>
                <a:srgbClr val="000000"/>
              </a:buClr>
              <a:buSzPts val="1600"/>
              <a:buFont typeface="Helvetica Neue"/>
              <a:buNone/>
            </a:pPr>
            <a:r>
              <a:rPr b="1" i="0" lang="en-US" sz="1600" u="sng" cap="none" strike="noStrike">
                <a:solidFill>
                  <a:schemeClr val="hlink"/>
                </a:solidFill>
                <a:latin typeface="Helvetica Neue"/>
                <a:ea typeface="Helvetica Neue"/>
                <a:cs typeface="Helvetica Neue"/>
                <a:sym typeface="Helvetica Neue"/>
                <a:hlinkClick r:id="rId7"/>
              </a:rPr>
              <a:t>From: Moving to OKRs in 30 days: A step by step guide</a:t>
            </a:r>
            <a:endParaRPr/>
          </a:p>
        </p:txBody>
      </p:sp>
      <p:sp>
        <p:nvSpPr>
          <p:cNvPr id="160" name="Google Shape;160;p22"/>
          <p:cNvSpPr txBox="1"/>
          <p:nvPr/>
        </p:nvSpPr>
        <p:spPr>
          <a:xfrm>
            <a:off x="223514" y="9338333"/>
            <a:ext cx="1662237" cy="320888"/>
          </a:xfrm>
          <a:prstGeom prst="rect">
            <a:avLst/>
          </a:prstGeom>
          <a:noFill/>
          <a:ln>
            <a:noFill/>
          </a:ln>
        </p:spPr>
        <p:txBody>
          <a:bodyPr anchorCtr="0" anchor="ctr" bIns="27075" lIns="27075" spcFirstLastPara="1" rIns="27075" wrap="square" tIns="27075">
            <a:noAutofit/>
          </a:bodyPr>
          <a:lstStyle/>
          <a:p>
            <a:pPr indent="0" lvl="0" marL="0" marR="0" rtl="0" algn="l">
              <a:lnSpc>
                <a:spcPct val="100000"/>
              </a:lnSpc>
              <a:spcBef>
                <a:spcPts val="0"/>
              </a:spcBef>
              <a:spcAft>
                <a:spcPts val="0"/>
              </a:spcAft>
              <a:buClr>
                <a:srgbClr val="000000"/>
              </a:buClr>
              <a:buSzPts val="1500"/>
              <a:buFont typeface="Paytone One"/>
              <a:buNone/>
            </a:pPr>
            <a:r>
              <a:rPr b="0" i="0" lang="en-US" sz="1500" u="none" cap="none" strike="noStrike">
                <a:solidFill>
                  <a:srgbClr val="000000"/>
                </a:solidFill>
                <a:latin typeface="Paytone One"/>
                <a:ea typeface="Paytone One"/>
                <a:cs typeface="Paytone One"/>
                <a:sym typeface="Paytone One"/>
              </a:rPr>
              <a:t>Mastering OKRs</a:t>
            </a:r>
            <a:r>
              <a:rPr b="0" i="0" lang="en-US" sz="1500" u="none" cap="none" strike="noStrike">
                <a:solidFill>
                  <a:srgbClr val="000000"/>
                </a:solidFill>
                <a:latin typeface="Roboto"/>
                <a:ea typeface="Roboto"/>
                <a:cs typeface="Roboto"/>
                <a:sym typeface="Roboto"/>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456471" y="1220907"/>
            <a:ext cx="6618654" cy="1756746"/>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Clr>
                <a:srgbClr val="5ECE87"/>
              </a:buClr>
              <a:buSzPts val="4471"/>
              <a:buFont typeface="Paytone One"/>
              <a:buNone/>
            </a:pPr>
            <a:r>
              <a:rPr lang="en-US" sz="4471">
                <a:solidFill>
                  <a:srgbClr val="5ECE87"/>
                </a:solidFill>
                <a:latin typeface="Paytone One"/>
                <a:ea typeface="Paytone One"/>
                <a:cs typeface="Paytone One"/>
                <a:sym typeface="Paytone One"/>
              </a:rPr>
              <a:t>Introducing Objectives &amp; Key Results</a:t>
            </a:r>
            <a:endParaRPr/>
          </a:p>
        </p:txBody>
      </p:sp>
      <p:cxnSp>
        <p:nvCxnSpPr>
          <p:cNvPr id="166" name="Google Shape;166;p23"/>
          <p:cNvCxnSpPr/>
          <p:nvPr/>
        </p:nvCxnSpPr>
        <p:spPr>
          <a:xfrm flipH="1" rot="10800000">
            <a:off x="6475620" y="11121943"/>
            <a:ext cx="1" cy="2601241"/>
          </a:xfrm>
          <a:prstGeom prst="straightConnector1">
            <a:avLst/>
          </a:prstGeom>
          <a:noFill/>
          <a:ln cap="flat" cmpd="sng" w="25400">
            <a:solidFill>
              <a:srgbClr val="000000"/>
            </a:solidFill>
            <a:prstDash val="solid"/>
            <a:miter lim="400000"/>
            <a:headEnd len="sm" w="sm" type="none"/>
            <a:tailEnd len="sm" w="sm" type="none"/>
          </a:ln>
        </p:spPr>
      </p:cxnSp>
      <p:cxnSp>
        <p:nvCxnSpPr>
          <p:cNvPr id="167" name="Google Shape;167;p23"/>
          <p:cNvCxnSpPr/>
          <p:nvPr/>
        </p:nvCxnSpPr>
        <p:spPr>
          <a:xfrm>
            <a:off x="4409502" y="13807691"/>
            <a:ext cx="4185795" cy="1"/>
          </a:xfrm>
          <a:prstGeom prst="straightConnector1">
            <a:avLst/>
          </a:prstGeom>
          <a:noFill/>
          <a:ln cap="flat" cmpd="sng" w="25400">
            <a:solidFill>
              <a:srgbClr val="000000"/>
            </a:solidFill>
            <a:prstDash val="solid"/>
            <a:miter lim="400000"/>
            <a:headEnd len="sm" w="sm" type="none"/>
            <a:tailEnd len="sm" w="sm" type="none"/>
          </a:ln>
        </p:spPr>
      </p:cxnSp>
      <p:pic>
        <p:nvPicPr>
          <p:cNvPr descr="logo-Kapitaal.png" id="168" name="Google Shape;168;p23"/>
          <p:cNvPicPr preferRelativeResize="0"/>
          <p:nvPr/>
        </p:nvPicPr>
        <p:blipFill rotWithShape="1">
          <a:blip r:embed="rId3">
            <a:alphaModFix/>
          </a:blip>
          <a:srcRect b="0" l="0" r="0" t="0"/>
          <a:stretch/>
        </p:blipFill>
        <p:spPr>
          <a:xfrm>
            <a:off x="11303461" y="9296824"/>
            <a:ext cx="1544570" cy="403905"/>
          </a:xfrm>
          <a:prstGeom prst="rect">
            <a:avLst/>
          </a:prstGeom>
          <a:noFill/>
          <a:ln>
            <a:noFill/>
          </a:ln>
        </p:spPr>
      </p:pic>
      <p:sp>
        <p:nvSpPr>
          <p:cNvPr id="169" name="Google Shape;169;p23"/>
          <p:cNvSpPr txBox="1"/>
          <p:nvPr/>
        </p:nvSpPr>
        <p:spPr>
          <a:xfrm>
            <a:off x="730779" y="651105"/>
            <a:ext cx="4971171" cy="488004"/>
          </a:xfrm>
          <a:prstGeom prst="rect">
            <a:avLst/>
          </a:prstGeom>
          <a:noFill/>
          <a:ln>
            <a:noFill/>
          </a:ln>
        </p:spPr>
        <p:txBody>
          <a:bodyPr anchorCtr="0" anchor="ctr" bIns="27075" lIns="27075" spcFirstLastPara="1" rIns="27075" wrap="square" tIns="27075">
            <a:noAutofit/>
          </a:bodyPr>
          <a:lstStyle/>
          <a:p>
            <a:pPr indent="0" lvl="0" marL="0" marR="0" rtl="0" algn="ctr">
              <a:lnSpc>
                <a:spcPct val="100000"/>
              </a:lnSpc>
              <a:spcBef>
                <a:spcPts val="0"/>
              </a:spcBef>
              <a:spcAft>
                <a:spcPts val="0"/>
              </a:spcAft>
              <a:buClr>
                <a:srgbClr val="000000"/>
              </a:buClr>
              <a:buSzPts val="2900"/>
              <a:buFont typeface="Helvetica Neue"/>
              <a:buNone/>
            </a:pPr>
            <a:r>
              <a:rPr b="1" i="0" lang="en-US" sz="2900" u="none" cap="none" strike="noStrike">
                <a:solidFill>
                  <a:srgbClr val="000000"/>
                </a:solidFill>
                <a:latin typeface="Helvetica Neue"/>
                <a:ea typeface="Helvetica Neue"/>
                <a:cs typeface="Helvetica Neue"/>
                <a:sym typeface="Helvetica Neue"/>
              </a:rPr>
              <a:t>Introduction — the context  </a:t>
            </a:r>
            <a:endParaRPr/>
          </a:p>
        </p:txBody>
      </p:sp>
      <p:sp>
        <p:nvSpPr>
          <p:cNvPr id="170" name="Google Shape;170;p23"/>
          <p:cNvSpPr/>
          <p:nvPr/>
        </p:nvSpPr>
        <p:spPr>
          <a:xfrm>
            <a:off x="7870799" y="1326490"/>
            <a:ext cx="5033300" cy="1270001"/>
          </a:xfrm>
          <a:prstGeom prst="rect">
            <a:avLst/>
          </a:prstGeom>
          <a:solidFill>
            <a:srgbClr val="EBEBEB"/>
          </a:solidFill>
          <a:ln>
            <a:noFill/>
          </a:ln>
          <a:effectLst>
            <a:outerShdw blurRad="50800" rotWithShape="0" dir="2700000" dist="63500">
              <a:srgbClr val="000000">
                <a:alpha val="49803"/>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200"/>
              <a:buFont typeface="Helvetica Neue"/>
              <a:buNone/>
            </a:pPr>
            <a:r>
              <a:t/>
            </a:r>
            <a:endParaRPr b="0" i="0" sz="2200" u="none" cap="none" strike="noStrike">
              <a:solidFill>
                <a:srgbClr val="FFFFFF"/>
              </a:solidFill>
              <a:latin typeface="Helvetica Neue"/>
              <a:ea typeface="Helvetica Neue"/>
              <a:cs typeface="Helvetica Neue"/>
              <a:sym typeface="Helvetica Neue"/>
            </a:endParaRPr>
          </a:p>
        </p:txBody>
      </p:sp>
      <p:sp>
        <p:nvSpPr>
          <p:cNvPr id="171" name="Google Shape;171;p23"/>
          <p:cNvSpPr txBox="1"/>
          <p:nvPr/>
        </p:nvSpPr>
        <p:spPr>
          <a:xfrm>
            <a:off x="7991754" y="1402691"/>
            <a:ext cx="4791390" cy="451342"/>
          </a:xfrm>
          <a:prstGeom prst="rect">
            <a:avLst/>
          </a:prstGeom>
          <a:noFill/>
          <a:ln>
            <a:noFill/>
          </a:ln>
        </p:spPr>
        <p:txBody>
          <a:bodyPr anchorCtr="0" anchor="ctr" bIns="27075" lIns="27075" spcFirstLastPara="1" rIns="27075" wrap="square" tIns="27075">
            <a:noAutofit/>
          </a:bodyPr>
          <a:lstStyle/>
          <a:p>
            <a:pPr indent="0" lvl="0" marL="0" marR="0" rtl="0" algn="ctr">
              <a:lnSpc>
                <a:spcPct val="100000"/>
              </a:lnSpc>
              <a:spcBef>
                <a:spcPts val="0"/>
              </a:spcBef>
              <a:spcAft>
                <a:spcPts val="0"/>
              </a:spcAft>
              <a:buClr>
                <a:schemeClr val="accent1"/>
              </a:buClr>
              <a:buSzPts val="2600"/>
              <a:buFont typeface="Helvetica Neue"/>
              <a:buNone/>
            </a:pPr>
            <a:r>
              <a:rPr b="0" i="0" lang="en-US" sz="2600" u="none" cap="none" strike="noStrike">
                <a:solidFill>
                  <a:schemeClr val="accent1"/>
                </a:solidFill>
                <a:latin typeface="Helvetica Neue"/>
                <a:ea typeface="Helvetica Neue"/>
                <a:cs typeface="Helvetica Neue"/>
                <a:sym typeface="Helvetica Neue"/>
              </a:rPr>
              <a:t>Watch </a:t>
            </a:r>
            <a:r>
              <a:rPr b="0" i="0" lang="en-US" sz="2600" u="sng" cap="none" strike="noStrike">
                <a:solidFill>
                  <a:schemeClr val="hlink"/>
                </a:solidFill>
                <a:latin typeface="Helvetica Neue"/>
                <a:ea typeface="Helvetica Neue"/>
                <a:cs typeface="Helvetica Neue"/>
                <a:sym typeface="Helvetica Neue"/>
                <a:hlinkClick r:id="rId4"/>
              </a:rPr>
              <a:t>this video</a:t>
            </a:r>
            <a:r>
              <a:rPr b="0" i="0" lang="en-US" sz="2600" u="none" cap="none" strike="noStrike">
                <a:solidFill>
                  <a:schemeClr val="accent1"/>
                </a:solidFill>
                <a:latin typeface="Helvetica Neue"/>
                <a:ea typeface="Helvetica Neue"/>
                <a:cs typeface="Helvetica Neue"/>
                <a:sym typeface="Helvetica Neue"/>
              </a:rPr>
              <a:t> about OKRs &gt; </a:t>
            </a:r>
            <a:endParaRPr/>
          </a:p>
        </p:txBody>
      </p:sp>
      <p:sp>
        <p:nvSpPr>
          <p:cNvPr id="172" name="Google Shape;172;p23"/>
          <p:cNvSpPr txBox="1"/>
          <p:nvPr/>
        </p:nvSpPr>
        <p:spPr>
          <a:xfrm>
            <a:off x="8071498" y="2003324"/>
            <a:ext cx="4631902" cy="451343"/>
          </a:xfrm>
          <a:prstGeom prst="rect">
            <a:avLst/>
          </a:prstGeom>
          <a:noFill/>
          <a:ln>
            <a:noFill/>
          </a:ln>
        </p:spPr>
        <p:txBody>
          <a:bodyPr anchorCtr="0" anchor="ctr" bIns="27075" lIns="27075" spcFirstLastPara="1" rIns="27075" wrap="square" tIns="27075">
            <a:noAutofit/>
          </a:bodyPr>
          <a:lstStyle/>
          <a:p>
            <a:pPr indent="0" lvl="0" marL="0" marR="0" rtl="0" algn="ctr">
              <a:lnSpc>
                <a:spcPct val="100000"/>
              </a:lnSpc>
              <a:spcBef>
                <a:spcPts val="0"/>
              </a:spcBef>
              <a:spcAft>
                <a:spcPts val="0"/>
              </a:spcAft>
              <a:buClr>
                <a:schemeClr val="accent1"/>
              </a:buClr>
              <a:buSzPts val="2600"/>
              <a:buFont typeface="Helvetica Neue"/>
              <a:buNone/>
            </a:pPr>
            <a:r>
              <a:rPr b="0" i="0" lang="en-US" sz="2600" u="none" cap="none" strike="noStrike">
                <a:solidFill>
                  <a:schemeClr val="accent1"/>
                </a:solidFill>
                <a:latin typeface="Helvetica Neue"/>
                <a:ea typeface="Helvetica Neue"/>
                <a:cs typeface="Helvetica Neue"/>
                <a:sym typeface="Helvetica Neue"/>
              </a:rPr>
              <a:t>Read </a:t>
            </a:r>
            <a:r>
              <a:rPr b="0" i="0" lang="en-US" sz="2600" u="sng" cap="none" strike="noStrike">
                <a:solidFill>
                  <a:schemeClr val="hlink"/>
                </a:solidFill>
                <a:latin typeface="Helvetica Neue"/>
                <a:ea typeface="Helvetica Neue"/>
                <a:cs typeface="Helvetica Neue"/>
                <a:sym typeface="Helvetica Neue"/>
                <a:hlinkClick r:id="rId5"/>
              </a:rPr>
              <a:t>this article</a:t>
            </a:r>
            <a:r>
              <a:rPr b="0" i="0" lang="en-US" sz="2600" u="none" cap="none" strike="noStrike">
                <a:solidFill>
                  <a:schemeClr val="accent1"/>
                </a:solidFill>
                <a:latin typeface="Helvetica Neue"/>
                <a:ea typeface="Helvetica Neue"/>
                <a:cs typeface="Helvetica Neue"/>
                <a:sym typeface="Helvetica Neue"/>
              </a:rPr>
              <a:t> about OKRs &gt;</a:t>
            </a:r>
            <a:endParaRPr/>
          </a:p>
        </p:txBody>
      </p:sp>
      <p:sp>
        <p:nvSpPr>
          <p:cNvPr id="173" name="Google Shape;173;p23"/>
          <p:cNvSpPr txBox="1"/>
          <p:nvPr/>
        </p:nvSpPr>
        <p:spPr>
          <a:xfrm>
            <a:off x="7399103" y="1333183"/>
            <a:ext cx="349336" cy="1256616"/>
          </a:xfrm>
          <a:prstGeom prst="rect">
            <a:avLst/>
          </a:prstGeom>
          <a:noFill/>
          <a:ln>
            <a:noFill/>
          </a:ln>
        </p:spPr>
        <p:txBody>
          <a:bodyPr anchorCtr="0" anchor="ctr" bIns="27075" lIns="27075" spcFirstLastPara="1" rIns="27075" wrap="square" tIns="27075">
            <a:noAutofit/>
          </a:bodyPr>
          <a:lstStyle/>
          <a:p>
            <a:pPr indent="0" lvl="0" marL="0" marR="0" rtl="0" algn="ctr">
              <a:lnSpc>
                <a:spcPct val="100000"/>
              </a:lnSpc>
              <a:spcBef>
                <a:spcPts val="0"/>
              </a:spcBef>
              <a:spcAft>
                <a:spcPts val="0"/>
              </a:spcAft>
              <a:buClr>
                <a:srgbClr val="EB220C"/>
              </a:buClr>
              <a:buSzPts val="8000"/>
              <a:buFont typeface="Helvetica Neue"/>
              <a:buNone/>
            </a:pPr>
            <a:r>
              <a:rPr b="1" i="0" lang="en-US" sz="8000" u="none" cap="none" strike="noStrike">
                <a:solidFill>
                  <a:srgbClr val="EB220C"/>
                </a:solidFill>
                <a:latin typeface="Helvetica Neue"/>
                <a:ea typeface="Helvetica Neue"/>
                <a:cs typeface="Helvetica Neue"/>
                <a:sym typeface="Helvetica Neue"/>
              </a:rPr>
              <a:t>!</a:t>
            </a:r>
            <a:endParaRPr/>
          </a:p>
        </p:txBody>
      </p:sp>
      <p:sp>
        <p:nvSpPr>
          <p:cNvPr id="174" name="Google Shape;174;p23"/>
          <p:cNvSpPr txBox="1"/>
          <p:nvPr/>
        </p:nvSpPr>
        <p:spPr>
          <a:xfrm>
            <a:off x="1128879" y="3492697"/>
            <a:ext cx="9241901" cy="790787"/>
          </a:xfrm>
          <a:prstGeom prst="rect">
            <a:avLst/>
          </a:prstGeom>
          <a:noFill/>
          <a:ln>
            <a:noFill/>
          </a:ln>
        </p:spPr>
        <p:txBody>
          <a:bodyPr anchorCtr="0" anchor="t" bIns="27075" lIns="27075" spcFirstLastPara="1" rIns="27075" wrap="square" tIns="27075">
            <a:noAutofit/>
          </a:bodyPr>
          <a:lstStyle/>
          <a:p>
            <a:pPr indent="0" lvl="0" marL="0" marR="0" rtl="0" algn="l">
              <a:lnSpc>
                <a:spcPct val="100000"/>
              </a:lnSpc>
              <a:spcBef>
                <a:spcPts val="0"/>
              </a:spcBef>
              <a:spcAft>
                <a:spcPts val="0"/>
              </a:spcAft>
              <a:buClr>
                <a:srgbClr val="000000"/>
              </a:buClr>
              <a:buSzPts val="5000"/>
              <a:buFont typeface="Roboto"/>
              <a:buNone/>
            </a:pPr>
            <a:r>
              <a:rPr b="1" i="0" lang="en-US" sz="5000" u="none" cap="none" strike="noStrike">
                <a:solidFill>
                  <a:srgbClr val="000000"/>
                </a:solidFill>
                <a:latin typeface="Roboto"/>
                <a:ea typeface="Roboto"/>
                <a:cs typeface="Roboto"/>
                <a:sym typeface="Roboto"/>
              </a:rPr>
              <a:t>OKRs is all about: Priorities</a:t>
            </a:r>
            <a:endParaRPr/>
          </a:p>
        </p:txBody>
      </p:sp>
      <p:sp>
        <p:nvSpPr>
          <p:cNvPr id="175" name="Google Shape;175;p23"/>
          <p:cNvSpPr txBox="1"/>
          <p:nvPr/>
        </p:nvSpPr>
        <p:spPr>
          <a:xfrm>
            <a:off x="949086" y="4895714"/>
            <a:ext cx="11106628" cy="1806788"/>
          </a:xfrm>
          <a:prstGeom prst="rect">
            <a:avLst/>
          </a:prstGeom>
          <a:noFill/>
          <a:ln>
            <a:noFill/>
          </a:ln>
        </p:spPr>
        <p:txBody>
          <a:bodyPr anchorCtr="0" anchor="t" bIns="27075" lIns="27075" spcFirstLastPara="1" rIns="27075" wrap="square" tIns="27075">
            <a:noAutofit/>
          </a:bodyPr>
          <a:lstStyle/>
          <a:p>
            <a:pPr indent="0" lvl="0" marL="0" marR="0" rtl="0" algn="l">
              <a:lnSpc>
                <a:spcPct val="100000"/>
              </a:lnSpc>
              <a:spcBef>
                <a:spcPts val="0"/>
              </a:spcBef>
              <a:spcAft>
                <a:spcPts val="0"/>
              </a:spcAft>
              <a:buClr>
                <a:srgbClr val="000000"/>
              </a:buClr>
              <a:buSzPts val="3900"/>
              <a:buFont typeface="Roboto"/>
              <a:buNone/>
            </a:pPr>
            <a:r>
              <a:rPr b="0" i="0" lang="en-US" sz="3900" u="none" cap="none" strike="noStrike">
                <a:solidFill>
                  <a:srgbClr val="000000"/>
                </a:solidFill>
                <a:latin typeface="Roboto"/>
                <a:ea typeface="Roboto"/>
                <a:cs typeface="Roboto"/>
                <a:sym typeface="Roboto"/>
              </a:rPr>
              <a:t>Assignment: </a:t>
            </a:r>
            <a:endParaRPr/>
          </a:p>
          <a:p>
            <a:pPr indent="-515937" lvl="0" marL="515937" marR="0" rtl="0" algn="l">
              <a:lnSpc>
                <a:spcPct val="100000"/>
              </a:lnSpc>
              <a:spcBef>
                <a:spcPts val="0"/>
              </a:spcBef>
              <a:spcAft>
                <a:spcPts val="0"/>
              </a:spcAft>
              <a:buClr>
                <a:srgbClr val="000000"/>
              </a:buClr>
              <a:buSzPts val="4875"/>
              <a:buFont typeface="Roboto"/>
              <a:buChar char="-"/>
            </a:pPr>
            <a:r>
              <a:rPr b="0" i="0" lang="en-US" sz="3900" u="none" cap="none" strike="noStrike">
                <a:solidFill>
                  <a:srgbClr val="000000"/>
                </a:solidFill>
                <a:latin typeface="Roboto"/>
                <a:ea typeface="Roboto"/>
                <a:cs typeface="Roboto"/>
                <a:sym typeface="Roboto"/>
              </a:rPr>
              <a:t>What is your #1 priority on personal level?</a:t>
            </a:r>
            <a:endParaRPr/>
          </a:p>
          <a:p>
            <a:pPr indent="-515937" lvl="0" marL="515937" marR="0" rtl="0" algn="l">
              <a:lnSpc>
                <a:spcPct val="100000"/>
              </a:lnSpc>
              <a:spcBef>
                <a:spcPts val="0"/>
              </a:spcBef>
              <a:spcAft>
                <a:spcPts val="0"/>
              </a:spcAft>
              <a:buClr>
                <a:srgbClr val="000000"/>
              </a:buClr>
              <a:buSzPts val="4875"/>
              <a:buFont typeface="Roboto"/>
              <a:buChar char="-"/>
            </a:pPr>
            <a:r>
              <a:rPr b="0" i="0" lang="en-US" sz="3900" u="none" cap="none" strike="noStrike">
                <a:solidFill>
                  <a:srgbClr val="000000"/>
                </a:solidFill>
                <a:latin typeface="Roboto"/>
                <a:ea typeface="Roboto"/>
                <a:cs typeface="Roboto"/>
                <a:sym typeface="Roboto"/>
              </a:rPr>
              <a:t>What is your #1 priority on professional level?</a:t>
            </a:r>
            <a:endParaRPr/>
          </a:p>
        </p:txBody>
      </p:sp>
      <p:sp>
        <p:nvSpPr>
          <p:cNvPr id="176" name="Google Shape;176;p23"/>
          <p:cNvSpPr/>
          <p:nvPr/>
        </p:nvSpPr>
        <p:spPr>
          <a:xfrm rot="-360000">
            <a:off x="951739" y="7219548"/>
            <a:ext cx="1995786" cy="1869047"/>
          </a:xfrm>
          <a:prstGeom prst="rect">
            <a:avLst/>
          </a:prstGeom>
          <a:solidFill>
            <a:srgbClr val="F3B802"/>
          </a:solidFill>
          <a:ln>
            <a:noFill/>
          </a:ln>
          <a:effectLst>
            <a:outerShdw blurRad="50800" rotWithShape="0" dir="2700000" dist="63500">
              <a:srgbClr val="000000">
                <a:alpha val="49803"/>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200"/>
              <a:buFont typeface="Helvetica Neue"/>
              <a:buNone/>
            </a:pPr>
            <a:r>
              <a:rPr b="0" i="0" lang="en-US" sz="2200" u="none" cap="none" strike="noStrike">
                <a:solidFill>
                  <a:srgbClr val="FFFFFF"/>
                </a:solidFill>
                <a:latin typeface="Helvetica Neue"/>
                <a:ea typeface="Helvetica Neue"/>
                <a:cs typeface="Helvetica Neue"/>
                <a:sym typeface="Helvetica Neue"/>
              </a:rPr>
              <a:t>Write it down on a yellow pager</a:t>
            </a:r>
            <a:endParaRPr/>
          </a:p>
        </p:txBody>
      </p:sp>
      <p:sp>
        <p:nvSpPr>
          <p:cNvPr id="177" name="Google Shape;177;p23"/>
          <p:cNvSpPr txBox="1"/>
          <p:nvPr/>
        </p:nvSpPr>
        <p:spPr>
          <a:xfrm rot="-480000">
            <a:off x="2010352" y="8673405"/>
            <a:ext cx="977427" cy="289593"/>
          </a:xfrm>
          <a:prstGeom prst="rect">
            <a:avLst/>
          </a:prstGeom>
          <a:noFill/>
          <a:ln>
            <a:noFill/>
          </a:ln>
        </p:spPr>
        <p:txBody>
          <a:bodyPr anchorCtr="0" anchor="ctr" bIns="27075" lIns="27075" spcFirstLastPara="1" rIns="27075" wrap="square" tIns="27075">
            <a:noAutofit/>
          </a:bodyPr>
          <a:lstStyle/>
          <a:p>
            <a:pPr indent="0" lvl="0" marL="0" marR="0" rtl="0" algn="ctr">
              <a:lnSpc>
                <a:spcPct val="100000"/>
              </a:lnSpc>
              <a:spcBef>
                <a:spcPts val="0"/>
              </a:spcBef>
              <a:spcAft>
                <a:spcPts val="0"/>
              </a:spcAft>
              <a:buClr>
                <a:srgbClr val="000000"/>
              </a:buClr>
              <a:buSzPts val="1600"/>
              <a:buFont typeface="Helvetica Neue"/>
              <a:buNone/>
            </a:pPr>
            <a:r>
              <a:rPr b="1" i="0" lang="en-US" sz="1600" u="none" cap="none" strike="noStrike">
                <a:solidFill>
                  <a:srgbClr val="000000"/>
                </a:solidFill>
                <a:latin typeface="Helvetica Neue"/>
                <a:ea typeface="Helvetica Neue"/>
                <a:cs typeface="Helvetica Neue"/>
                <a:sym typeface="Helvetica Neue"/>
              </a:rPr>
              <a:t>Personal </a:t>
            </a:r>
            <a:endParaRPr/>
          </a:p>
        </p:txBody>
      </p:sp>
      <p:sp>
        <p:nvSpPr>
          <p:cNvPr id="178" name="Google Shape;178;p23"/>
          <p:cNvSpPr/>
          <p:nvPr/>
        </p:nvSpPr>
        <p:spPr>
          <a:xfrm rot="-360000">
            <a:off x="3485204" y="7239425"/>
            <a:ext cx="1995786" cy="1869047"/>
          </a:xfrm>
          <a:prstGeom prst="rect">
            <a:avLst/>
          </a:prstGeom>
          <a:solidFill>
            <a:srgbClr val="F3B802"/>
          </a:solidFill>
          <a:ln>
            <a:noFill/>
          </a:ln>
          <a:effectLst>
            <a:outerShdw blurRad="50800" rotWithShape="0" dir="2700000" dist="63500">
              <a:srgbClr val="000000">
                <a:alpha val="49803"/>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200"/>
              <a:buFont typeface="Helvetica Neue"/>
              <a:buNone/>
            </a:pPr>
            <a:r>
              <a:rPr b="0" i="0" lang="en-US" sz="2200" u="none" cap="none" strike="noStrike">
                <a:solidFill>
                  <a:srgbClr val="FFFFFF"/>
                </a:solidFill>
                <a:latin typeface="Helvetica Neue"/>
                <a:ea typeface="Helvetica Neue"/>
                <a:cs typeface="Helvetica Neue"/>
                <a:sym typeface="Helvetica Neue"/>
              </a:rPr>
              <a:t>Write it down on a yellow pager</a:t>
            </a:r>
            <a:endParaRPr/>
          </a:p>
        </p:txBody>
      </p:sp>
      <p:sp>
        <p:nvSpPr>
          <p:cNvPr id="179" name="Google Shape;179;p23"/>
          <p:cNvSpPr txBox="1"/>
          <p:nvPr/>
        </p:nvSpPr>
        <p:spPr>
          <a:xfrm rot="-480000">
            <a:off x="4154690" y="8711505"/>
            <a:ext cx="1327134" cy="289593"/>
          </a:xfrm>
          <a:prstGeom prst="rect">
            <a:avLst/>
          </a:prstGeom>
          <a:noFill/>
          <a:ln>
            <a:noFill/>
          </a:ln>
        </p:spPr>
        <p:txBody>
          <a:bodyPr anchorCtr="0" anchor="ctr" bIns="27075" lIns="27075" spcFirstLastPara="1" rIns="27075" wrap="square" tIns="27075">
            <a:noAutofit/>
          </a:bodyPr>
          <a:lstStyle/>
          <a:p>
            <a:pPr indent="0" lvl="0" marL="0" marR="0" rtl="0" algn="ctr">
              <a:lnSpc>
                <a:spcPct val="100000"/>
              </a:lnSpc>
              <a:spcBef>
                <a:spcPts val="0"/>
              </a:spcBef>
              <a:spcAft>
                <a:spcPts val="0"/>
              </a:spcAft>
              <a:buClr>
                <a:srgbClr val="000000"/>
              </a:buClr>
              <a:buSzPts val="1600"/>
              <a:buFont typeface="Helvetica Neue"/>
              <a:buNone/>
            </a:pPr>
            <a:r>
              <a:rPr b="1" i="0" lang="en-US" sz="1600" u="none" cap="none" strike="noStrike">
                <a:solidFill>
                  <a:srgbClr val="000000"/>
                </a:solidFill>
                <a:latin typeface="Helvetica Neue"/>
                <a:ea typeface="Helvetica Neue"/>
                <a:cs typeface="Helvetica Neue"/>
                <a:sym typeface="Helvetica Neue"/>
              </a:rPr>
              <a:t>Professional </a:t>
            </a:r>
            <a:endParaRPr/>
          </a:p>
        </p:txBody>
      </p:sp>
      <p:pic>
        <p:nvPicPr>
          <p:cNvPr descr="Screenshot 2020-09-06 at 8.53.21 AM.png" id="180" name="Google Shape;180;p23"/>
          <p:cNvPicPr preferRelativeResize="0"/>
          <p:nvPr/>
        </p:nvPicPr>
        <p:blipFill rotWithShape="1">
          <a:blip r:embed="rId6">
            <a:alphaModFix/>
          </a:blip>
          <a:srcRect b="0" l="0" r="0" t="0"/>
          <a:stretch/>
        </p:blipFill>
        <p:spPr>
          <a:xfrm>
            <a:off x="9639517" y="2856839"/>
            <a:ext cx="2841630" cy="2519703"/>
          </a:xfrm>
          <a:prstGeom prst="rect">
            <a:avLst/>
          </a:prstGeom>
          <a:noFill/>
          <a:ln>
            <a:noFill/>
          </a:ln>
        </p:spPr>
      </p:pic>
      <p:sp>
        <p:nvSpPr>
          <p:cNvPr id="181" name="Google Shape;181;p23"/>
          <p:cNvSpPr txBox="1"/>
          <p:nvPr/>
        </p:nvSpPr>
        <p:spPr>
          <a:xfrm>
            <a:off x="6927998" y="7479918"/>
            <a:ext cx="4971171" cy="689187"/>
          </a:xfrm>
          <a:prstGeom prst="rect">
            <a:avLst/>
          </a:prstGeom>
          <a:noFill/>
          <a:ln>
            <a:noFill/>
          </a:ln>
        </p:spPr>
        <p:txBody>
          <a:bodyPr anchorCtr="0" anchor="ctr" bIns="27075" lIns="27075" spcFirstLastPara="1" rIns="27075" wrap="square" tIns="27075">
            <a:noAutofit/>
          </a:bodyPr>
          <a:lstStyle/>
          <a:p>
            <a:pPr indent="0" lvl="0" marL="0" marR="0" rtl="0" algn="l">
              <a:lnSpc>
                <a:spcPct val="100000"/>
              </a:lnSpc>
              <a:spcBef>
                <a:spcPts val="0"/>
              </a:spcBef>
              <a:spcAft>
                <a:spcPts val="0"/>
              </a:spcAft>
              <a:buClr>
                <a:srgbClr val="292929"/>
              </a:buClr>
              <a:buSzPts val="2100"/>
              <a:buFont typeface="Helvetica Neue"/>
              <a:buNone/>
            </a:pPr>
            <a:r>
              <a:rPr b="0" i="0" lang="en-US" sz="2100" u="none" cap="none" strike="noStrike">
                <a:solidFill>
                  <a:srgbClr val="292929"/>
                </a:solidFill>
                <a:latin typeface="Helvetica Neue"/>
                <a:ea typeface="Helvetica Neue"/>
                <a:cs typeface="Helvetica Neue"/>
                <a:sym typeface="Helvetica Neue"/>
              </a:rPr>
              <a:t>Whatever objective you have, it should be both important and urgent.</a:t>
            </a:r>
            <a:endParaRPr/>
          </a:p>
        </p:txBody>
      </p:sp>
      <p:sp>
        <p:nvSpPr>
          <p:cNvPr id="182" name="Google Shape;182;p23"/>
          <p:cNvSpPr txBox="1"/>
          <p:nvPr/>
        </p:nvSpPr>
        <p:spPr>
          <a:xfrm>
            <a:off x="223514" y="9338333"/>
            <a:ext cx="1662237" cy="320888"/>
          </a:xfrm>
          <a:prstGeom prst="rect">
            <a:avLst/>
          </a:prstGeom>
          <a:noFill/>
          <a:ln>
            <a:noFill/>
          </a:ln>
        </p:spPr>
        <p:txBody>
          <a:bodyPr anchorCtr="0" anchor="ctr" bIns="27075" lIns="27075" spcFirstLastPara="1" rIns="27075" wrap="square" tIns="27075">
            <a:noAutofit/>
          </a:bodyPr>
          <a:lstStyle/>
          <a:p>
            <a:pPr indent="0" lvl="0" marL="0" marR="0" rtl="0" algn="l">
              <a:lnSpc>
                <a:spcPct val="100000"/>
              </a:lnSpc>
              <a:spcBef>
                <a:spcPts val="0"/>
              </a:spcBef>
              <a:spcAft>
                <a:spcPts val="0"/>
              </a:spcAft>
              <a:buClr>
                <a:srgbClr val="000000"/>
              </a:buClr>
              <a:buSzPts val="1500"/>
              <a:buFont typeface="Paytone One"/>
              <a:buNone/>
            </a:pPr>
            <a:r>
              <a:rPr b="0" i="0" lang="en-US" sz="1500" u="none" cap="none" strike="noStrike">
                <a:solidFill>
                  <a:srgbClr val="000000"/>
                </a:solidFill>
                <a:latin typeface="Paytone One"/>
                <a:ea typeface="Paytone One"/>
                <a:cs typeface="Paytone One"/>
                <a:sym typeface="Paytone One"/>
              </a:rPr>
              <a:t>Mastering OKRs</a:t>
            </a:r>
            <a:r>
              <a:rPr b="0" i="0" lang="en-US" sz="1500" u="none" cap="none" strike="noStrike">
                <a:solidFill>
                  <a:srgbClr val="000000"/>
                </a:solidFill>
                <a:latin typeface="Roboto"/>
                <a:ea typeface="Roboto"/>
                <a:cs typeface="Roboto"/>
                <a:sym typeface="Roboto"/>
              </a:rPr>
              <a:t> </a:t>
            </a:r>
            <a:endParaRPr/>
          </a:p>
        </p:txBody>
      </p:sp>
      <p:sp>
        <p:nvSpPr>
          <p:cNvPr id="183" name="Google Shape;183;p23"/>
          <p:cNvSpPr txBox="1"/>
          <p:nvPr/>
        </p:nvSpPr>
        <p:spPr>
          <a:xfrm>
            <a:off x="5981132" y="8388371"/>
            <a:ext cx="6864903" cy="689187"/>
          </a:xfrm>
          <a:prstGeom prst="rect">
            <a:avLst/>
          </a:prstGeom>
          <a:noFill/>
          <a:ln>
            <a:noFill/>
          </a:ln>
        </p:spPr>
        <p:txBody>
          <a:bodyPr anchorCtr="0" anchor="ctr" bIns="27075" lIns="27075" spcFirstLastPara="1" rIns="27075" wrap="square" tIns="27075">
            <a:noAutofit/>
          </a:bodyPr>
          <a:lstStyle/>
          <a:p>
            <a:pPr indent="0" lvl="0" marL="0" marR="0" rtl="0" algn="l">
              <a:lnSpc>
                <a:spcPct val="100000"/>
              </a:lnSpc>
              <a:spcBef>
                <a:spcPts val="0"/>
              </a:spcBef>
              <a:spcAft>
                <a:spcPts val="0"/>
              </a:spcAft>
              <a:buClr>
                <a:srgbClr val="292929"/>
              </a:buClr>
              <a:buSzPts val="2100"/>
              <a:buFont typeface="Helvetica Neue"/>
              <a:buNone/>
            </a:pPr>
            <a:r>
              <a:rPr b="0" i="0" lang="en-US" sz="2100" u="none" cap="none" strike="noStrike">
                <a:solidFill>
                  <a:srgbClr val="292929"/>
                </a:solidFill>
                <a:latin typeface="Helvetica Neue"/>
                <a:ea typeface="Helvetica Neue"/>
                <a:cs typeface="Helvetica Neue"/>
                <a:sym typeface="Helvetica Neue"/>
              </a:rPr>
              <a:t>come up with as many as you can. These won’t be the real objectives, so don’t worry too much about the ideas.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4"/>
          <p:cNvSpPr txBox="1"/>
          <p:nvPr>
            <p:ph type="title"/>
          </p:nvPr>
        </p:nvSpPr>
        <p:spPr>
          <a:xfrm>
            <a:off x="1123467" y="792358"/>
            <a:ext cx="4185795" cy="1277076"/>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Clr>
                <a:srgbClr val="5ECE87"/>
              </a:buClr>
              <a:buSzPts val="4558"/>
              <a:buFont typeface="Paytone One"/>
              <a:buNone/>
            </a:pPr>
            <a:r>
              <a:rPr lang="en-US" sz="4558">
                <a:solidFill>
                  <a:srgbClr val="5ECE87"/>
                </a:solidFill>
                <a:latin typeface="Paytone One"/>
                <a:ea typeface="Paytone One"/>
                <a:cs typeface="Paytone One"/>
                <a:sym typeface="Paytone One"/>
              </a:rPr>
              <a:t>Personal OKR </a:t>
            </a:r>
            <a:endParaRPr/>
          </a:p>
        </p:txBody>
      </p:sp>
      <p:cxnSp>
        <p:nvCxnSpPr>
          <p:cNvPr id="189" name="Google Shape;189;p24"/>
          <p:cNvCxnSpPr/>
          <p:nvPr/>
        </p:nvCxnSpPr>
        <p:spPr>
          <a:xfrm flipH="1" rot="10800000">
            <a:off x="6475620" y="11121943"/>
            <a:ext cx="1" cy="2601241"/>
          </a:xfrm>
          <a:prstGeom prst="straightConnector1">
            <a:avLst/>
          </a:prstGeom>
          <a:noFill/>
          <a:ln cap="flat" cmpd="sng" w="25400">
            <a:solidFill>
              <a:srgbClr val="000000"/>
            </a:solidFill>
            <a:prstDash val="solid"/>
            <a:miter lim="400000"/>
            <a:headEnd len="sm" w="sm" type="none"/>
            <a:tailEnd len="sm" w="sm" type="none"/>
          </a:ln>
        </p:spPr>
      </p:cxnSp>
      <p:cxnSp>
        <p:nvCxnSpPr>
          <p:cNvPr id="190" name="Google Shape;190;p24"/>
          <p:cNvCxnSpPr/>
          <p:nvPr/>
        </p:nvCxnSpPr>
        <p:spPr>
          <a:xfrm>
            <a:off x="4409502" y="13807691"/>
            <a:ext cx="4185795" cy="1"/>
          </a:xfrm>
          <a:prstGeom prst="straightConnector1">
            <a:avLst/>
          </a:prstGeom>
          <a:noFill/>
          <a:ln cap="flat" cmpd="sng" w="25400">
            <a:solidFill>
              <a:srgbClr val="000000"/>
            </a:solidFill>
            <a:prstDash val="solid"/>
            <a:miter lim="400000"/>
            <a:headEnd len="sm" w="sm" type="none"/>
            <a:tailEnd len="sm" w="sm" type="none"/>
          </a:ln>
        </p:spPr>
      </p:cxnSp>
      <p:pic>
        <p:nvPicPr>
          <p:cNvPr descr="logo-Kapitaal.png" id="191" name="Google Shape;191;p24"/>
          <p:cNvPicPr preferRelativeResize="0"/>
          <p:nvPr/>
        </p:nvPicPr>
        <p:blipFill rotWithShape="1">
          <a:blip r:embed="rId3">
            <a:alphaModFix/>
          </a:blip>
          <a:srcRect b="0" l="0" r="0" t="0"/>
          <a:stretch/>
        </p:blipFill>
        <p:spPr>
          <a:xfrm>
            <a:off x="11303461" y="9296824"/>
            <a:ext cx="1544570" cy="403905"/>
          </a:xfrm>
          <a:prstGeom prst="rect">
            <a:avLst/>
          </a:prstGeom>
          <a:noFill/>
          <a:ln>
            <a:noFill/>
          </a:ln>
        </p:spPr>
      </p:pic>
      <p:sp>
        <p:nvSpPr>
          <p:cNvPr id="192" name="Google Shape;192;p24"/>
          <p:cNvSpPr/>
          <p:nvPr/>
        </p:nvSpPr>
        <p:spPr>
          <a:xfrm rot="-360000">
            <a:off x="982274" y="2354777"/>
            <a:ext cx="1995786" cy="1869046"/>
          </a:xfrm>
          <a:prstGeom prst="rect">
            <a:avLst/>
          </a:prstGeom>
          <a:solidFill>
            <a:srgbClr val="F3B802"/>
          </a:solidFill>
          <a:ln>
            <a:noFill/>
          </a:ln>
          <a:effectLst>
            <a:outerShdw blurRad="50800" rotWithShape="0" dir="2700000" dist="63500">
              <a:srgbClr val="000000">
                <a:alpha val="49803"/>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200"/>
              <a:buFont typeface="Helvetica Neue"/>
              <a:buNone/>
            </a:pPr>
            <a:r>
              <a:rPr b="0" i="0" lang="en-US" sz="2200" u="none" cap="none" strike="noStrike">
                <a:solidFill>
                  <a:srgbClr val="FFFFFF"/>
                </a:solidFill>
                <a:latin typeface="Helvetica Neue"/>
                <a:ea typeface="Helvetica Neue"/>
                <a:cs typeface="Helvetica Neue"/>
                <a:sym typeface="Helvetica Neue"/>
              </a:rPr>
              <a:t>Learn how to stay friendly while driving </a:t>
            </a:r>
            <a:endParaRPr/>
          </a:p>
        </p:txBody>
      </p:sp>
      <p:sp>
        <p:nvSpPr>
          <p:cNvPr id="193" name="Google Shape;193;p24"/>
          <p:cNvSpPr/>
          <p:nvPr/>
        </p:nvSpPr>
        <p:spPr>
          <a:xfrm rot="420000">
            <a:off x="3795944" y="2655175"/>
            <a:ext cx="1995785" cy="1869047"/>
          </a:xfrm>
          <a:prstGeom prst="rect">
            <a:avLst/>
          </a:prstGeom>
          <a:solidFill>
            <a:srgbClr val="F3B802"/>
          </a:solidFill>
          <a:ln>
            <a:noFill/>
          </a:ln>
          <a:effectLst>
            <a:outerShdw blurRad="50800" rotWithShape="0" dir="2700000" dist="63500">
              <a:srgbClr val="000000">
                <a:alpha val="49803"/>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200"/>
              <a:buFont typeface="Helvetica Neue"/>
              <a:buNone/>
            </a:pPr>
            <a:r>
              <a:rPr b="0" i="0" lang="en-US" sz="2200" u="none" cap="none" strike="noStrike">
                <a:solidFill>
                  <a:srgbClr val="FFFFFF"/>
                </a:solidFill>
                <a:latin typeface="Helvetica Neue"/>
                <a:ea typeface="Helvetica Neue"/>
                <a:cs typeface="Helvetica Neue"/>
                <a:sym typeface="Helvetica Neue"/>
              </a:rPr>
              <a:t>Become a vegetarian </a:t>
            </a:r>
            <a:endParaRPr/>
          </a:p>
        </p:txBody>
      </p:sp>
      <p:sp>
        <p:nvSpPr>
          <p:cNvPr id="194" name="Google Shape;194;p24"/>
          <p:cNvSpPr txBox="1"/>
          <p:nvPr/>
        </p:nvSpPr>
        <p:spPr>
          <a:xfrm>
            <a:off x="7616113" y="733446"/>
            <a:ext cx="4908134" cy="1394901"/>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Clr>
                <a:srgbClr val="5ECE87"/>
              </a:buClr>
              <a:buSzPts val="4214"/>
              <a:buFont typeface="Paytone One"/>
              <a:buNone/>
            </a:pPr>
            <a:r>
              <a:rPr b="0" i="0" lang="en-US" sz="4214" u="none" cap="none" strike="noStrike">
                <a:solidFill>
                  <a:srgbClr val="5ECE87"/>
                </a:solidFill>
                <a:latin typeface="Paytone One"/>
                <a:ea typeface="Paytone One"/>
                <a:cs typeface="Paytone One"/>
                <a:sym typeface="Paytone One"/>
              </a:rPr>
              <a:t>Professional OKR </a:t>
            </a:r>
            <a:endParaRPr/>
          </a:p>
        </p:txBody>
      </p:sp>
      <p:sp>
        <p:nvSpPr>
          <p:cNvPr id="195" name="Google Shape;195;p24"/>
          <p:cNvSpPr/>
          <p:nvPr/>
        </p:nvSpPr>
        <p:spPr>
          <a:xfrm rot="420000">
            <a:off x="2406541" y="4666177"/>
            <a:ext cx="1995786" cy="1869046"/>
          </a:xfrm>
          <a:prstGeom prst="rect">
            <a:avLst/>
          </a:prstGeom>
          <a:solidFill>
            <a:srgbClr val="F3B802"/>
          </a:solidFill>
          <a:ln>
            <a:noFill/>
          </a:ln>
          <a:effectLst>
            <a:outerShdw blurRad="50800" rotWithShape="0" dir="2700000" dist="63500">
              <a:srgbClr val="000000">
                <a:alpha val="49803"/>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200"/>
              <a:buFont typeface="Helvetica Neue"/>
              <a:buNone/>
            </a:pPr>
            <a:r>
              <a:rPr b="0" i="0" lang="en-US" sz="2200" u="none" cap="none" strike="noStrike">
                <a:solidFill>
                  <a:srgbClr val="FFFFFF"/>
                </a:solidFill>
                <a:latin typeface="Helvetica Neue"/>
                <a:ea typeface="Helvetica Neue"/>
                <a:cs typeface="Helvetica Neue"/>
                <a:sym typeface="Helvetica Neue"/>
              </a:rPr>
              <a:t>Find a new place to live</a:t>
            </a:r>
            <a:endParaRPr/>
          </a:p>
        </p:txBody>
      </p:sp>
      <p:sp>
        <p:nvSpPr>
          <p:cNvPr id="196" name="Google Shape;196;p24"/>
          <p:cNvSpPr/>
          <p:nvPr/>
        </p:nvSpPr>
        <p:spPr>
          <a:xfrm rot="-360000">
            <a:off x="268660" y="5027672"/>
            <a:ext cx="1995785" cy="1869046"/>
          </a:xfrm>
          <a:prstGeom prst="rect">
            <a:avLst/>
          </a:prstGeom>
          <a:solidFill>
            <a:srgbClr val="F3B802"/>
          </a:solidFill>
          <a:ln>
            <a:noFill/>
          </a:ln>
          <a:effectLst>
            <a:outerShdw blurRad="50800" rotWithShape="0" dir="2700000" dist="63500">
              <a:srgbClr val="000000">
                <a:alpha val="49803"/>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200"/>
              <a:buFont typeface="Helvetica Neue"/>
              <a:buNone/>
            </a:pPr>
            <a:r>
              <a:rPr b="0" i="0" lang="en-US" sz="2200" u="none" cap="none" strike="noStrike">
                <a:solidFill>
                  <a:srgbClr val="FFFFFF"/>
                </a:solidFill>
                <a:latin typeface="Helvetica Neue"/>
                <a:ea typeface="Helvetica Neue"/>
                <a:cs typeface="Helvetica Neue"/>
                <a:sym typeface="Helvetica Neue"/>
              </a:rPr>
              <a:t>Meet new friends </a:t>
            </a:r>
            <a:endParaRPr/>
          </a:p>
        </p:txBody>
      </p:sp>
      <p:sp>
        <p:nvSpPr>
          <p:cNvPr id="197" name="Google Shape;197;p24"/>
          <p:cNvSpPr/>
          <p:nvPr/>
        </p:nvSpPr>
        <p:spPr>
          <a:xfrm rot="-360000">
            <a:off x="4598732" y="5329313"/>
            <a:ext cx="1995785" cy="1869047"/>
          </a:xfrm>
          <a:prstGeom prst="rect">
            <a:avLst/>
          </a:prstGeom>
          <a:solidFill>
            <a:srgbClr val="F3B802"/>
          </a:solidFill>
          <a:ln>
            <a:noFill/>
          </a:ln>
          <a:effectLst>
            <a:outerShdw blurRad="50800" rotWithShape="0" dir="2700000" dist="63500">
              <a:srgbClr val="000000">
                <a:alpha val="49803"/>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200"/>
              <a:buFont typeface="Helvetica Neue"/>
              <a:buNone/>
            </a:pPr>
            <a:r>
              <a:rPr b="0" i="0" lang="en-US" sz="2200" u="none" cap="none" strike="noStrike">
                <a:solidFill>
                  <a:srgbClr val="FFFFFF"/>
                </a:solidFill>
                <a:latin typeface="Helvetica Neue"/>
                <a:ea typeface="Helvetica Neue"/>
                <a:cs typeface="Helvetica Neue"/>
                <a:sym typeface="Helvetica Neue"/>
              </a:rPr>
              <a:t>Read 5 books (and avoid Netflix) </a:t>
            </a:r>
            <a:endParaRPr/>
          </a:p>
        </p:txBody>
      </p:sp>
      <p:sp>
        <p:nvSpPr>
          <p:cNvPr id="198" name="Google Shape;198;p24"/>
          <p:cNvSpPr txBox="1"/>
          <p:nvPr/>
        </p:nvSpPr>
        <p:spPr>
          <a:xfrm>
            <a:off x="2727695" y="8239696"/>
            <a:ext cx="9241901" cy="790787"/>
          </a:xfrm>
          <a:prstGeom prst="rect">
            <a:avLst/>
          </a:prstGeom>
          <a:noFill/>
          <a:ln>
            <a:noFill/>
          </a:ln>
        </p:spPr>
        <p:txBody>
          <a:bodyPr anchorCtr="0" anchor="t" bIns="27075" lIns="27075" spcFirstLastPara="1" rIns="27075" wrap="square" tIns="27075">
            <a:noAutofit/>
          </a:bodyPr>
          <a:lstStyle/>
          <a:p>
            <a:pPr indent="0" lvl="0" marL="0" marR="0" rtl="0" algn="l">
              <a:lnSpc>
                <a:spcPct val="100000"/>
              </a:lnSpc>
              <a:spcBef>
                <a:spcPts val="0"/>
              </a:spcBef>
              <a:spcAft>
                <a:spcPts val="0"/>
              </a:spcAft>
              <a:buClr>
                <a:srgbClr val="000000"/>
              </a:buClr>
              <a:buSzPts val="5000"/>
              <a:buFont typeface="Roboto"/>
              <a:buNone/>
            </a:pPr>
            <a:r>
              <a:rPr b="1" i="0" lang="en-US" sz="5000" u="none" cap="none" strike="noStrike">
                <a:solidFill>
                  <a:srgbClr val="000000"/>
                </a:solidFill>
                <a:latin typeface="Roboto"/>
                <a:ea typeface="Roboto"/>
                <a:cs typeface="Roboto"/>
                <a:sym typeface="Roboto"/>
              </a:rPr>
              <a:t>“Make it all about your Identity” </a:t>
            </a:r>
            <a:endParaRPr/>
          </a:p>
        </p:txBody>
      </p:sp>
      <p:sp>
        <p:nvSpPr>
          <p:cNvPr id="199" name="Google Shape;199;p24"/>
          <p:cNvSpPr/>
          <p:nvPr/>
        </p:nvSpPr>
        <p:spPr>
          <a:xfrm rot="-360000">
            <a:off x="598312" y="7370914"/>
            <a:ext cx="1995786" cy="1869047"/>
          </a:xfrm>
          <a:prstGeom prst="rect">
            <a:avLst/>
          </a:prstGeom>
          <a:solidFill>
            <a:srgbClr val="F3B802"/>
          </a:solidFill>
          <a:ln>
            <a:noFill/>
          </a:ln>
          <a:effectLst>
            <a:outerShdw blurRad="50800" rotWithShape="0" dir="2700000" dist="63500">
              <a:srgbClr val="000000">
                <a:alpha val="49803"/>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200"/>
              <a:buFont typeface="Helvetica Neue"/>
              <a:buNone/>
            </a:pPr>
            <a:r>
              <a:rPr b="0" i="0" lang="en-US" sz="2200" u="none" cap="none" strike="noStrike">
                <a:solidFill>
                  <a:srgbClr val="FFFFFF"/>
                </a:solidFill>
                <a:latin typeface="Helvetica Neue"/>
                <a:ea typeface="Helvetica Neue"/>
                <a:cs typeface="Helvetica Neue"/>
                <a:sym typeface="Helvetica Neue"/>
              </a:rPr>
              <a:t>Stop smoking </a:t>
            </a:r>
            <a:endParaRPr/>
          </a:p>
          <a:p>
            <a:pPr indent="0" lvl="0" marL="0" marR="0" rtl="0" algn="ctr">
              <a:lnSpc>
                <a:spcPct val="100000"/>
              </a:lnSpc>
              <a:spcBef>
                <a:spcPts val="0"/>
              </a:spcBef>
              <a:spcAft>
                <a:spcPts val="0"/>
              </a:spcAft>
              <a:buClr>
                <a:srgbClr val="FFFFFF"/>
              </a:buClr>
              <a:buSzPts val="2200"/>
              <a:buFont typeface="Helvetica Neue"/>
              <a:buNone/>
            </a:pPr>
            <a:r>
              <a:rPr b="0" i="0" lang="en-US" sz="2200" u="none" cap="none" strike="noStrike">
                <a:solidFill>
                  <a:srgbClr val="FFFFFF"/>
                </a:solidFill>
                <a:latin typeface="Helvetica Neue"/>
                <a:ea typeface="Helvetica Neue"/>
                <a:cs typeface="Helvetica Neue"/>
                <a:sym typeface="Helvetica Neue"/>
              </a:rPr>
              <a:t>(have a healthy lifestyle)</a:t>
            </a:r>
            <a:endParaRPr/>
          </a:p>
        </p:txBody>
      </p:sp>
      <p:sp>
        <p:nvSpPr>
          <p:cNvPr id="200" name="Google Shape;200;p24"/>
          <p:cNvSpPr/>
          <p:nvPr/>
        </p:nvSpPr>
        <p:spPr>
          <a:xfrm rot="420000">
            <a:off x="7944707" y="1925078"/>
            <a:ext cx="1995785" cy="1869047"/>
          </a:xfrm>
          <a:prstGeom prst="rect">
            <a:avLst/>
          </a:prstGeom>
          <a:solidFill>
            <a:srgbClr val="F3B802"/>
          </a:solidFill>
          <a:ln>
            <a:noFill/>
          </a:ln>
          <a:effectLst>
            <a:outerShdw blurRad="50800" rotWithShape="0" dir="2700000" dist="63500">
              <a:srgbClr val="000000">
                <a:alpha val="49803"/>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200"/>
              <a:buFont typeface="Helvetica Neue"/>
              <a:buNone/>
            </a:pPr>
            <a:r>
              <a:rPr b="0" i="0" lang="en-US" sz="2200" u="none" cap="none" strike="noStrike">
                <a:solidFill>
                  <a:srgbClr val="FFFFFF"/>
                </a:solidFill>
                <a:latin typeface="Helvetica Neue"/>
                <a:ea typeface="Helvetica Neue"/>
                <a:cs typeface="Helvetica Neue"/>
                <a:sym typeface="Helvetica Neue"/>
              </a:rPr>
              <a:t>Learn how to learn (self directed)</a:t>
            </a:r>
            <a:endParaRPr/>
          </a:p>
        </p:txBody>
      </p:sp>
      <p:sp>
        <p:nvSpPr>
          <p:cNvPr id="201" name="Google Shape;201;p24"/>
          <p:cNvSpPr/>
          <p:nvPr/>
        </p:nvSpPr>
        <p:spPr>
          <a:xfrm rot="420000">
            <a:off x="8366145" y="4220042"/>
            <a:ext cx="1995786" cy="1869047"/>
          </a:xfrm>
          <a:prstGeom prst="rect">
            <a:avLst/>
          </a:prstGeom>
          <a:solidFill>
            <a:srgbClr val="F3B802"/>
          </a:solidFill>
          <a:ln>
            <a:noFill/>
          </a:ln>
          <a:effectLst>
            <a:outerShdw blurRad="50800" rotWithShape="0" dir="2700000" dist="63500">
              <a:srgbClr val="000000">
                <a:alpha val="49803"/>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200"/>
              <a:buFont typeface="Helvetica Neue"/>
              <a:buNone/>
            </a:pPr>
            <a:r>
              <a:rPr b="0" i="0" lang="en-US" sz="2200" u="none" cap="none" strike="noStrike">
                <a:solidFill>
                  <a:srgbClr val="FFFFFF"/>
                </a:solidFill>
                <a:latin typeface="Helvetica Neue"/>
                <a:ea typeface="Helvetica Neue"/>
                <a:cs typeface="Helvetica Neue"/>
                <a:sym typeface="Helvetica Neue"/>
              </a:rPr>
              <a:t>Become a great Peer Tutor</a:t>
            </a:r>
            <a:endParaRPr/>
          </a:p>
        </p:txBody>
      </p:sp>
      <p:sp>
        <p:nvSpPr>
          <p:cNvPr id="202" name="Google Shape;202;p24"/>
          <p:cNvSpPr/>
          <p:nvPr/>
        </p:nvSpPr>
        <p:spPr>
          <a:xfrm rot="-360000">
            <a:off x="10346311" y="1678988"/>
            <a:ext cx="1995785" cy="1869047"/>
          </a:xfrm>
          <a:prstGeom prst="rect">
            <a:avLst/>
          </a:prstGeom>
          <a:solidFill>
            <a:srgbClr val="F3B802"/>
          </a:solidFill>
          <a:ln>
            <a:noFill/>
          </a:ln>
          <a:effectLst>
            <a:outerShdw blurRad="50800" rotWithShape="0" dir="2700000" dist="63500">
              <a:srgbClr val="000000">
                <a:alpha val="49803"/>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200"/>
              <a:buFont typeface="Helvetica Neue"/>
              <a:buNone/>
            </a:pPr>
            <a:r>
              <a:rPr b="0" i="0" lang="en-US" sz="2200" u="none" cap="none" strike="noStrike">
                <a:solidFill>
                  <a:srgbClr val="FFFFFF"/>
                </a:solidFill>
                <a:latin typeface="Helvetica Neue"/>
                <a:ea typeface="Helvetica Neue"/>
                <a:cs typeface="Helvetica Neue"/>
                <a:sym typeface="Helvetica Neue"/>
              </a:rPr>
              <a:t>Earn two Certificates AWS</a:t>
            </a:r>
            <a:endParaRPr/>
          </a:p>
        </p:txBody>
      </p:sp>
      <p:sp>
        <p:nvSpPr>
          <p:cNvPr id="203" name="Google Shape;203;p24"/>
          <p:cNvSpPr/>
          <p:nvPr/>
        </p:nvSpPr>
        <p:spPr>
          <a:xfrm rot="-360000">
            <a:off x="10791342" y="3743165"/>
            <a:ext cx="1995786" cy="1869047"/>
          </a:xfrm>
          <a:prstGeom prst="rect">
            <a:avLst/>
          </a:prstGeom>
          <a:solidFill>
            <a:srgbClr val="F3B802"/>
          </a:solidFill>
          <a:ln>
            <a:noFill/>
          </a:ln>
          <a:effectLst>
            <a:outerShdw blurRad="50800" rotWithShape="0" dir="2700000" dist="63500">
              <a:srgbClr val="000000">
                <a:alpha val="49803"/>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200"/>
              <a:buFont typeface="Helvetica Neue"/>
              <a:buNone/>
            </a:pPr>
            <a:r>
              <a:rPr b="0" i="0" lang="en-US" sz="2200" u="none" cap="none" strike="noStrike">
                <a:solidFill>
                  <a:srgbClr val="FFFFFF"/>
                </a:solidFill>
                <a:latin typeface="Helvetica Neue"/>
                <a:ea typeface="Helvetica Neue"/>
                <a:cs typeface="Helvetica Neue"/>
                <a:sym typeface="Helvetica Neue"/>
              </a:rPr>
              <a:t>Read 5 books (and avoid Netflix) </a:t>
            </a:r>
            <a:endParaRPr/>
          </a:p>
        </p:txBody>
      </p:sp>
      <p:sp>
        <p:nvSpPr>
          <p:cNvPr id="204" name="Google Shape;204;p24"/>
          <p:cNvSpPr/>
          <p:nvPr/>
        </p:nvSpPr>
        <p:spPr>
          <a:xfrm rot="-360000">
            <a:off x="7695037" y="6005121"/>
            <a:ext cx="1995785" cy="1869046"/>
          </a:xfrm>
          <a:prstGeom prst="rect">
            <a:avLst/>
          </a:prstGeom>
          <a:solidFill>
            <a:srgbClr val="F3B802"/>
          </a:solidFill>
          <a:ln>
            <a:noFill/>
          </a:ln>
          <a:effectLst>
            <a:outerShdw blurRad="50800" rotWithShape="0" dir="2700000" dist="63500">
              <a:srgbClr val="000000">
                <a:alpha val="49803"/>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200"/>
              <a:buFont typeface="Helvetica Neue"/>
              <a:buNone/>
            </a:pPr>
            <a:r>
              <a:rPr b="0" i="0" lang="en-US" sz="2200" u="none" cap="none" strike="noStrike">
                <a:solidFill>
                  <a:srgbClr val="FFFFFF"/>
                </a:solidFill>
                <a:latin typeface="Helvetica Neue"/>
                <a:ea typeface="Helvetica Neue"/>
                <a:cs typeface="Helvetica Neue"/>
                <a:sym typeface="Helvetica Neue"/>
              </a:rPr>
              <a:t>Find two new employer partners for TechGrounds</a:t>
            </a:r>
            <a:endParaRPr/>
          </a:p>
        </p:txBody>
      </p:sp>
      <p:sp>
        <p:nvSpPr>
          <p:cNvPr id="205" name="Google Shape;205;p24"/>
          <p:cNvSpPr/>
          <p:nvPr/>
        </p:nvSpPr>
        <p:spPr>
          <a:xfrm rot="420000">
            <a:off x="10791342" y="6041025"/>
            <a:ext cx="1995786" cy="1869046"/>
          </a:xfrm>
          <a:prstGeom prst="rect">
            <a:avLst/>
          </a:prstGeom>
          <a:solidFill>
            <a:srgbClr val="F3B802"/>
          </a:solidFill>
          <a:ln>
            <a:noFill/>
          </a:ln>
          <a:effectLst>
            <a:outerShdw blurRad="50800" rotWithShape="0" dir="2700000" dist="63500">
              <a:srgbClr val="000000">
                <a:alpha val="49803"/>
              </a:srgbClr>
            </a:outerShdw>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2200"/>
              <a:buFont typeface="Helvetica Neue"/>
              <a:buNone/>
            </a:pPr>
            <a:r>
              <a:rPr b="0" i="0" lang="en-US" sz="2200" u="none" cap="none" strike="noStrike">
                <a:solidFill>
                  <a:srgbClr val="FFFFFF"/>
                </a:solidFill>
                <a:latin typeface="Helvetica Neue"/>
                <a:ea typeface="Helvetica Neue"/>
                <a:cs typeface="Helvetica Neue"/>
                <a:sym typeface="Helvetica Neue"/>
              </a:rPr>
              <a:t>100% professional writing skills</a:t>
            </a:r>
            <a:endParaRPr/>
          </a:p>
        </p:txBody>
      </p:sp>
      <p:sp>
        <p:nvSpPr>
          <p:cNvPr id="206" name="Google Shape;206;p24"/>
          <p:cNvSpPr txBox="1"/>
          <p:nvPr/>
        </p:nvSpPr>
        <p:spPr>
          <a:xfrm>
            <a:off x="223514" y="9338333"/>
            <a:ext cx="1662237" cy="320888"/>
          </a:xfrm>
          <a:prstGeom prst="rect">
            <a:avLst/>
          </a:prstGeom>
          <a:noFill/>
          <a:ln>
            <a:noFill/>
          </a:ln>
        </p:spPr>
        <p:txBody>
          <a:bodyPr anchorCtr="0" anchor="ctr" bIns="27075" lIns="27075" spcFirstLastPara="1" rIns="27075" wrap="square" tIns="27075">
            <a:noAutofit/>
          </a:bodyPr>
          <a:lstStyle/>
          <a:p>
            <a:pPr indent="0" lvl="0" marL="0" marR="0" rtl="0" algn="l">
              <a:lnSpc>
                <a:spcPct val="100000"/>
              </a:lnSpc>
              <a:spcBef>
                <a:spcPts val="0"/>
              </a:spcBef>
              <a:spcAft>
                <a:spcPts val="0"/>
              </a:spcAft>
              <a:buClr>
                <a:srgbClr val="000000"/>
              </a:buClr>
              <a:buSzPts val="1500"/>
              <a:buFont typeface="Paytone One"/>
              <a:buNone/>
            </a:pPr>
            <a:r>
              <a:rPr b="0" i="0" lang="en-US" sz="1500" u="none" cap="none" strike="noStrike">
                <a:solidFill>
                  <a:srgbClr val="000000"/>
                </a:solidFill>
                <a:latin typeface="Paytone One"/>
                <a:ea typeface="Paytone One"/>
                <a:cs typeface="Paytone One"/>
                <a:sym typeface="Paytone One"/>
              </a:rPr>
              <a:t>Mastering OKRs</a:t>
            </a:r>
            <a:r>
              <a:rPr b="0" i="0" lang="en-US" sz="1500" u="none" cap="none" strike="noStrike">
                <a:solidFill>
                  <a:srgbClr val="000000"/>
                </a:solidFill>
                <a:latin typeface="Roboto"/>
                <a:ea typeface="Roboto"/>
                <a:cs typeface="Roboto"/>
                <a:sym typeface="Roboto"/>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