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aii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"Introduction to Artificial Intelligence: Defining AI"</a:t>
            </a:r>
          </a:p>
        </p:txBody>
      </p:sp>
      <p:sp>
        <p:nvSpPr>
          <p:cNvPr id="3" name="Content Placeholder 2"/>
          <p:cNvSpPr>
            <a:spLocks noGrp="1"/>
          </p:cNvSpPr>
          <p:nvPr>
            <p:ph idx="1"/>
          </p:nvPr>
        </p:nvSpPr>
        <p:spPr/>
        <p:txBody>
          <a:bodyPr/>
          <a:lstStyle/>
          <a:p>
            <a:pPr>
              <a:defRPr sz="1600"/>
            </a:pPr>
            <a:r>
              <a:t>Bullet Points:</a:t>
            </a:r>
          </a:p>
          <a:p>
            <a:pPr>
              <a:defRPr sz="1600"/>
            </a:pPr>
          </a:p>
          <a:p>
            <a:pPr>
              <a:defRPr sz="1600"/>
            </a:pPr>
            <a:r>
              <a:t> Early Beginnings (1950s): The Dartmouth Summer Research Project on Artificial Intelligence, led by John McCarthy, Marvin Minsky, Nathaniel Rochester, and Claude Shannon, marked the birth of AI as a field of research.</a:t>
            </a:r>
          </a:p>
          <a:p>
            <a:pPr>
              <a:defRPr sz="1600"/>
            </a:pPr>
            <a:r>
              <a:t> Rule-Based Expert Systems (1960s-1980s): The development of rule-based expert systems, which mimicked human decision-making, was a significant milestone in AI research.</a:t>
            </a:r>
          </a:p>
          <a:p>
            <a:pPr>
              <a:defRPr sz="1600"/>
            </a:pPr>
            <a:r>
              <a:t> Machine Learning (1980s-1990s): The introduction of machine learning algorithms, such as neural networks and decision trees, enabled AI systems to learn from data and improve their performance over time.</a:t>
            </a:r>
          </a:p>
          <a:p>
            <a:pPr>
              <a:defRPr sz="1600"/>
            </a:pPr>
            <a:r>
              <a:t> AI Winter (1980s-1990s): Despite initial enthusiasm, AI research faced significant funding cuts and a decline in interest, dubbed the "AI winter."</a:t>
            </a:r>
          </a:p>
          <a:p>
            <a:pPr>
              <a:defRPr sz="1600"/>
            </a:pPr>
            <a:r>
              <a:t> Resurgence (2000s): The availability of large datasets, advances in computing power, and the development of new machine learning algorithms led to a resurgence of interest in AI research.</a:t>
            </a:r>
          </a:p>
          <a:p>
            <a:pPr>
              <a:defRPr sz="1600"/>
            </a:pPr>
            <a:r>
              <a:t> Deep Learning (2010s): The emergence of deep learning techniques, such as convolutional neural networks and recurrent neural networks, has driven significant advances in AI applications, including computer vision, natural language processing, and speech recognition.</a:t>
            </a:r>
          </a:p>
          <a:p>
            <a:pPr>
              <a:defRPr sz="1600"/>
            </a:pPr>
          </a:p>
          <a:p>
            <a:pPr>
              <a:defRPr sz="1600"/>
            </a:pPr>
            <a:r>
              <a:t>Key Statistics:</a:t>
            </a:r>
          </a:p>
          <a:p>
            <a:pPr>
              <a:defRPr sz="1600"/>
            </a:pPr>
          </a:p>
          <a:p>
            <a:pPr>
              <a:defRPr sz="1600"/>
            </a:pPr>
            <a:r>
              <a:t> The global AI market is projected to reach $190 billion by 2025, growing at a CAGR of 38.1% from 2020 to 2025.</a:t>
            </a:r>
          </a:p>
          <a:p>
            <a:pPr>
              <a:defRPr sz="1600"/>
            </a:pPr>
            <a:r>
              <a:t> 61% of businesses have already implemented AI solutions, while 22% plan to do so in the next two years.</a:t>
            </a:r>
          </a:p>
          <a:p>
            <a:pPr>
              <a:defRPr sz="1600"/>
            </a:pPr>
            <a:r>
              <a:t> The top AI applications in business include chatbots, predictive maintenance, and process automation.</a:t>
            </a:r>
          </a:p>
          <a:p>
            <a:pPr>
              <a:defRPr sz="1600"/>
            </a:pPr>
          </a:p>
          <a:p>
            <a:pPr>
              <a:defRPr sz="1600"/>
            </a:pPr>
            <a:r>
              <a:t>Current State:</a:t>
            </a:r>
          </a:p>
          <a:p>
            <a:pPr>
              <a:defRPr sz="1600"/>
            </a:pPr>
          </a:p>
          <a:p>
            <a:pPr>
              <a:defRPr sz="1600"/>
            </a:pPr>
            <a:r>
              <a:t> Narrow or Weak AI: Most current AI systems are narrow or weak, designed to perform a specific task, such as image recognition or language translation.</a:t>
            </a:r>
          </a:p>
          <a:p>
            <a:pPr>
              <a:defRPr sz="1600"/>
            </a:pPr>
            <a:r>
              <a:t> General or Strong AI: Researchers are working towards developing general or strong AI, which would possess human-like intelligence and reasoning capabilities.</a:t>
            </a:r>
          </a:p>
          <a:p>
            <a:pPr>
              <a:defRPr sz="1600"/>
            </a:pPr>
            <a:r>
              <a:t> Ethics and Governance: As AI becomes increasingly pervasive, concerns around ethics, bias, and governance are growing, highlighting the need for responsible AI development and deployment.</a:t>
            </a:r>
          </a:p>
          <a:p>
            <a:pPr>
              <a:defRPr sz="1600"/>
            </a:pPr>
          </a:p>
          <a:p>
            <a:pPr>
              <a:defRPr sz="1600"/>
            </a:pPr>
            <a:r>
              <a:t>Key Takeaways:</a:t>
            </a:r>
          </a:p>
          <a:p>
            <a:pPr>
              <a:defRPr sz="1600"/>
            </a:pPr>
          </a:p>
          <a:p>
            <a:pPr>
              <a:defRPr sz="1600"/>
            </a:pPr>
            <a:r>
              <a:t> AI has a rich history, with significant milestones and setbacks.</a:t>
            </a:r>
          </a:p>
          <a:p>
            <a:pPr>
              <a:defRPr sz="1600"/>
            </a:pPr>
            <a:r>
              <a:t> The current state of AI is characterized by narrow or weak AI, with ongoing research towards general or strong AI.</a:t>
            </a:r>
          </a:p>
          <a:p>
            <a:pPr>
              <a:defRPr sz="1600"/>
            </a:pPr>
            <a:r>
              <a:t> Businesses are increasingly adopting AI solutions, with a focus on applications such as chatbots, predictive maintenance, and process automation.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"Understanding AI: History, Evolution, and Current State"</a:t>
            </a:r>
          </a:p>
        </p:txBody>
      </p:sp>
      <p:sp>
        <p:nvSpPr>
          <p:cNvPr id="3" name="Content Placeholder 2"/>
          <p:cNvSpPr>
            <a:spLocks noGrp="1"/>
          </p:cNvSpPr>
          <p:nvPr>
            <p:ph idx="1"/>
          </p:nvPr>
        </p:nvSpPr>
        <p:spPr/>
        <p:txBody>
          <a:bodyPr/>
          <a:lstStyle/>
          <a:p>
            <a:pPr>
              <a:defRPr sz="1600"/>
            </a:pPr>
            <a:r>
              <a:t>Bullet Points:</a:t>
            </a:r>
          </a:p>
          <a:p>
            <a:pPr>
              <a:defRPr sz="1600"/>
            </a:pPr>
          </a:p>
          <a:p>
            <a:pPr>
              <a:defRPr sz="1600"/>
            </a:pPr>
            <a:r>
              <a:t> Artificial Intelligence (AI): The development of computer systems that can perform tasks that typically require human intelligence, such as learning, problem-solving, and decision-making.</a:t>
            </a:r>
          </a:p>
          <a:p>
            <a:pPr>
              <a:defRPr sz="1600"/>
            </a:pPr>
            <a:r>
              <a:t> Machine Learning (ML): A subset of AI that involves training algorithms to learn from data and make predictions or decisions without being explicitly programmed.</a:t>
            </a:r>
          </a:p>
          <a:p>
            <a:pPr>
              <a:defRPr sz="1600"/>
            </a:pPr>
            <a:r>
              <a:t> Deep Learning (DL): A type of ML that uses neural networks with multiple layers to analyze data and make predictions or decisions.</a:t>
            </a:r>
          </a:p>
          <a:p>
            <a:pPr>
              <a:defRPr sz="1600"/>
            </a:pPr>
            <a:r>
              <a:t> Natural Language Processing (NLP): A subset of AI that deals with the interaction between computers and human language, enabling computers to understand, interpret, and generate human language.</a:t>
            </a:r>
          </a:p>
          <a:p>
            <a:pPr>
              <a:defRPr sz="1600"/>
            </a:pPr>
            <a:r>
              <a:t> Computer Vision: A subset of AI that deals with the interpretation and understanding of visual data from images and videos.</a:t>
            </a:r>
          </a:p>
          <a:p>
            <a:pPr>
              <a:defRPr sz="1600"/>
            </a:pPr>
          </a:p>
          <a:p>
            <a:pPr>
              <a:defRPr sz="1600"/>
            </a:pPr>
            <a:r>
              <a:t>Key Concepts:</a:t>
            </a:r>
          </a:p>
          <a:p>
            <a:pPr>
              <a:defRPr sz="1600"/>
            </a:pPr>
          </a:p>
          <a:p>
            <a:pPr>
              <a:defRPr sz="1600"/>
            </a:pPr>
            <a:r>
              <a:t> Supervised Learning: A type of ML where the algorithm is trained on labeled data to learn the relationship between input and output.</a:t>
            </a:r>
          </a:p>
          <a:p>
            <a:pPr>
              <a:defRPr sz="1600"/>
            </a:pPr>
            <a:r>
              <a:t> Unsupervised Learning: A type of ML where the algorithm is trained on unlabeled data to discover patterns and relationships.</a:t>
            </a:r>
          </a:p>
          <a:p>
            <a:pPr>
              <a:defRPr sz="1600"/>
            </a:pPr>
            <a:r>
              <a:t> Reinforcement Learning: A type of ML where the algorithm learns through trial and error by interacting with an environment and receiving rewards or penalties.</a:t>
            </a:r>
          </a:p>
          <a:p>
            <a:pPr>
              <a:defRPr sz="1600"/>
            </a:pPr>
            <a:r>
              <a:t> Neural Networks: A type of ML model inspired by the structure and function of the human brain, consisting of layers of interconnected nodes (neurons) that process and transmit information.</a:t>
            </a:r>
          </a:p>
          <a:p>
            <a:pPr>
              <a:defRPr sz="1600"/>
            </a:pPr>
          </a:p>
          <a:p>
            <a:pPr>
              <a:defRPr sz="1600"/>
            </a:pPr>
            <a:r>
              <a:t>Terminology:</a:t>
            </a:r>
          </a:p>
          <a:p>
            <a:pPr>
              <a:defRPr sz="1600"/>
            </a:pPr>
          </a:p>
          <a:p>
            <a:pPr>
              <a:defRPr sz="1600"/>
            </a:pPr>
            <a:r>
              <a:t> Algorithm: A set of instructions that a computer follows to solve a problem or complete a task.</a:t>
            </a:r>
          </a:p>
          <a:p>
            <a:pPr>
              <a:defRPr sz="1600"/>
            </a:pPr>
            <a:r>
              <a:t> Model: A mathematical representation of a system or process that is used to make predictions or decisions.</a:t>
            </a:r>
          </a:p>
          <a:p>
            <a:pPr>
              <a:defRPr sz="1600"/>
            </a:pPr>
            <a:r>
              <a:t> Training Data: The data used to train an ML model to learn the relationship between input and output.</a:t>
            </a:r>
          </a:p>
          <a:p>
            <a:pPr>
              <a:defRPr sz="1600"/>
            </a:pPr>
            <a:r>
              <a:t> Testing Data: The data used to evaluate the performance of an ML model after it has been trained.</a:t>
            </a:r>
          </a:p>
          <a:p>
            <a:pPr>
              <a:defRPr sz="1600"/>
            </a:pPr>
            <a:r>
              <a:t> Bias: A systematic error or distortion in an ML model's predictions or decisions, often resulting from incomplete or inaccurate training data.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"The Basics of AI: Key Concepts and Terminology"</a:t>
            </a:r>
          </a:p>
        </p:txBody>
      </p:sp>
      <p:sp>
        <p:nvSpPr>
          <p:cNvPr id="3" name="Content Placeholder 2"/>
          <p:cNvSpPr>
            <a:spLocks noGrp="1"/>
          </p:cNvSpPr>
          <p:nvPr>
            <p:ph idx="1"/>
          </p:nvPr>
        </p:nvSpPr>
        <p:spPr/>
        <p:txBody>
          <a:bodyPr/>
          <a:lstStyle/>
          <a:p>
            <a:pPr>
              <a:defRPr sz="1600"/>
            </a:pPr>
            <a:r>
              <a:t>Bullet Points:</a:t>
            </a:r>
          </a:p>
          <a:p>
            <a:pPr>
              <a:defRPr sz="1600"/>
            </a:pPr>
          </a:p>
          <a:p>
            <a:pPr>
              <a:defRPr sz="1600"/>
            </a:pPr>
            <a:r>
              <a:t> Narrow or Weak AI:</a:t>
            </a:r>
          </a:p>
          <a:p>
            <a:pPr>
              <a:defRPr sz="1600"/>
            </a:pPr>
            <a:r>
              <a:t>  Designed to perform a specific task</a:t>
            </a:r>
          </a:p>
          <a:p>
            <a:pPr>
              <a:defRPr sz="1600"/>
            </a:pPr>
            <a:r>
              <a:t>  Examples: Virtual assistants (Siri, Alexa), image recognition software, and language translation tools</a:t>
            </a:r>
          </a:p>
          <a:p>
            <a:pPr>
              <a:defRPr sz="1600"/>
            </a:pPr>
            <a:r>
              <a:t>  Limited to a particular domain or function</a:t>
            </a:r>
          </a:p>
          <a:p>
            <a:pPr>
              <a:defRPr sz="1600"/>
            </a:pPr>
            <a:r>
              <a:t> General or Strong AI:</a:t>
            </a:r>
          </a:p>
          <a:p>
            <a:pPr>
              <a:defRPr sz="1600"/>
            </a:pPr>
            <a:r>
              <a:t>  Possesses human-like intelligence and reasoning abilities</a:t>
            </a:r>
          </a:p>
          <a:p>
            <a:pPr>
              <a:defRPr sz="1600"/>
            </a:pPr>
            <a:r>
              <a:t>  Can perform any intellectual task that a human can</a:t>
            </a:r>
          </a:p>
          <a:p>
            <a:pPr>
              <a:defRPr sz="1600"/>
            </a:pPr>
            <a:r>
              <a:t>  Examples: Currently, no existing AI system has achieved general intelligence, but researchers are working towards developing one</a:t>
            </a:r>
          </a:p>
          <a:p>
            <a:pPr>
              <a:defRPr sz="1600"/>
            </a:pPr>
            <a:r>
              <a:t> Superintelligence:</a:t>
            </a:r>
          </a:p>
          <a:p>
            <a:pPr>
              <a:defRPr sz="1600"/>
            </a:pPr>
            <a:r>
              <a:t>  Significantly more intelligent than the best human minds</a:t>
            </a:r>
          </a:p>
          <a:p>
            <a:pPr>
              <a:defRPr sz="1600"/>
            </a:pPr>
            <a:r>
              <a:t>  Can solve complex problems that are unsolvable by humans</a:t>
            </a:r>
          </a:p>
          <a:p>
            <a:pPr>
              <a:defRPr sz="1600"/>
            </a:pPr>
            <a:r>
              <a:t>  Potential risks and benefits are still being debated and researched</a:t>
            </a:r>
          </a:p>
          <a:p>
            <a:pPr>
              <a:defRPr sz="1600"/>
            </a:pPr>
          </a:p>
          <a:p>
            <a:pPr>
              <a:defRPr sz="1600"/>
            </a:pPr>
            <a:r>
              <a:t>Key Points to Discuss:</a:t>
            </a:r>
          </a:p>
          <a:p>
            <a:pPr>
              <a:defRPr sz="1600"/>
            </a:pPr>
          </a:p>
          <a:p>
            <a:pPr>
              <a:defRPr sz="1600"/>
            </a:pPr>
            <a:r>
              <a:t> Narrow AI is the most common type of AI used in businesses today, and it has many practical applications.</a:t>
            </a:r>
          </a:p>
          <a:p>
            <a:pPr>
              <a:defRPr sz="1600"/>
            </a:pPr>
            <a:r>
              <a:t> General AI is still in the development stage, but it has the potential to revolutionize many industries.</a:t>
            </a:r>
          </a:p>
          <a:p>
            <a:pPr>
              <a:defRPr sz="1600"/>
            </a:pPr>
            <a:r>
              <a:t> Superintelligence is still largely speculative, but it raises important questions about the future of AI and its potential impact on society.</a:t>
            </a:r>
          </a:p>
          <a:p>
            <a:pPr>
              <a:defRPr sz="1600"/>
            </a:pPr>
          </a:p>
          <a:p>
            <a:pPr>
              <a:defRPr sz="1600"/>
            </a:pPr>
            <a:r>
              <a:t>Statistics to Consider:</a:t>
            </a:r>
          </a:p>
          <a:p>
            <a:pPr>
              <a:defRPr sz="1600"/>
            </a:pPr>
          </a:p>
          <a:p>
            <a:pPr>
              <a:defRPr sz="1600"/>
            </a:pPr>
            <a:r>
              <a:t> According to a report by McKinsey, narrow AI has the potential to automate up to 30% of tasks in the workplace.</a:t>
            </a:r>
          </a:p>
          <a:p>
            <a:pPr>
              <a:defRPr sz="1600"/>
            </a:pPr>
            <a:r>
              <a:t> A survey by PwC found that 55% of executives believe that general AI will have a significant impact on their business within the next five years.</a:t>
            </a:r>
          </a:p>
          <a:p>
            <a:pPr>
              <a:defRPr sz="1600"/>
            </a:pPr>
            <a:r>
              <a:t> A report by the Future of Life Institute estimates that the development of superintelligence could happen as early as 2040, but it's difficult to predict exactly when or if it will happen.</a:t>
            </a:r>
          </a:p>
          <a:p>
            <a:pPr>
              <a:defRPr sz="1600"/>
            </a:pPr>
          </a:p>
          <a:p>
            <a:pPr>
              <a:defRPr sz="1600"/>
            </a:pPr>
            <a:r>
              <a:t>Talking Points:</a:t>
            </a:r>
          </a:p>
          <a:p>
            <a:pPr>
              <a:defRPr sz="1600"/>
            </a:pPr>
          </a:p>
          <a:p>
            <a:pPr>
              <a:defRPr sz="1600"/>
            </a:pPr>
            <a:r>
              <a:t> How can businesses leverage narrow AI to improve efficiency and productivity?</a:t>
            </a:r>
          </a:p>
          <a:p>
            <a:pPr>
              <a:defRPr sz="1600"/>
            </a:pPr>
            <a:r>
              <a:t> What are the potential benefits and risks of developing general AI?</a:t>
            </a:r>
          </a:p>
          <a:p>
            <a:pPr>
              <a:defRPr sz="1600"/>
            </a:pPr>
            <a:r>
              <a:t> How can we prepare for the potential impact of superintelligence on our businesses and society?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"Types of AI: Narrow, General, and Superintelligence Explained"</a:t>
            </a:r>
          </a:p>
        </p:txBody>
      </p:sp>
      <p:sp>
        <p:nvSpPr>
          <p:cNvPr id="3" name="Content Placeholder 2"/>
          <p:cNvSpPr>
            <a:spLocks noGrp="1"/>
          </p:cNvSpPr>
          <p:nvPr>
            <p:ph idx="1"/>
          </p:nvPr>
        </p:nvSpPr>
        <p:spPr/>
        <p:txBody>
          <a:bodyPr/>
          <a:lstStyle/>
          <a:p>
            <a:pPr>
              <a:defRPr sz="1600"/>
            </a:pPr>
            <a:r>
              <a:t>Bullet Points:</a:t>
            </a:r>
          </a:p>
          <a:p>
            <a:pPr>
              <a:defRPr sz="1600"/>
            </a:pPr>
          </a:p>
          <a:p>
            <a:pPr>
              <a:defRPr sz="1600"/>
            </a:pPr>
            <a:r>
              <a:t>Virtual Assistants: AI-powered virtual assistants like Amazon's Alexa, Google Assistant, and Apple's Siri are being used in various industries to enhance customer experience and improve operational efficiency.</a:t>
            </a:r>
          </a:p>
          <a:p>
            <a:pPr>
              <a:defRPr sz="1600"/>
            </a:pPr>
            <a:r>
              <a:t>Predictive Maintenance: Companies like GE Appliances and Siemens are using AI-powered predictive maintenance to reduce equipment downtime and improve overall productivity.</a:t>
            </a:r>
          </a:p>
          <a:p>
            <a:pPr>
              <a:defRPr sz="1600"/>
            </a:pPr>
            <a:r>
              <a:t>Chatbots: Chatbots are being used by companies like Domino's Pizza and American Express to provide 24/7 customer support and improve customer engagement.</a:t>
            </a:r>
          </a:p>
          <a:p>
            <a:pPr>
              <a:defRPr sz="1600"/>
            </a:pPr>
            <a:r>
              <a:t>Supply Chain Optimization: AI is being used by companies like Walmart and UPS to optimize supply chain operations, reduce costs, and improve delivery times.</a:t>
            </a:r>
          </a:p>
          <a:p>
            <a:pPr>
              <a:defRPr sz="1600"/>
            </a:pPr>
            <a:r>
              <a:t>Personalized Marketing: Companies like Netflix and Amazon are using AI-powered personalized marketing to improve customer engagement and increase sales.</a:t>
            </a:r>
          </a:p>
          <a:p>
            <a:pPr>
              <a:defRPr sz="1600"/>
            </a:pPr>
          </a:p>
          <a:p>
            <a:pPr>
              <a:defRPr sz="1600"/>
            </a:pPr>
            <a:r>
              <a:t>Real-World Examples:</a:t>
            </a:r>
          </a:p>
          <a:p>
            <a:pPr>
              <a:defRPr sz="1600"/>
            </a:pPr>
          </a:p>
          <a:p>
            <a:pPr>
              <a:defRPr sz="1600"/>
            </a:pPr>
            <a:r>
              <a:t>1. IBM Watson: IBM's AI platform, Watson, is being used by companies like American Express and Hilton Hotels to improve customer experience and reduce operational costs.</a:t>
            </a:r>
          </a:p>
          <a:p>
            <a:pPr>
              <a:defRPr sz="1600"/>
            </a:pPr>
            <a:r>
              <a:t>2. Microsoft Azure Machine Learning: Microsoft's Azure Machine Learning platform is being used by companies like Coca-Cola and Toyota to build and deploy AI models.</a:t>
            </a:r>
          </a:p>
          <a:p>
            <a:pPr>
              <a:defRPr sz="1600"/>
            </a:pPr>
            <a:r>
              <a:t>3. Google Cloud AI Platform: Google's Cloud AI Platform is being used by companies like Home Depot and Walmart to build and deploy AI models.</a:t>
            </a:r>
          </a:p>
          <a:p>
            <a:pPr>
              <a:defRPr sz="1600"/>
            </a:pPr>
          </a:p>
          <a:p>
            <a:pPr>
              <a:defRPr sz="1600"/>
            </a:pPr>
            <a:r>
              <a:t>Statistics:</a:t>
            </a:r>
          </a:p>
          <a:p>
            <a:pPr>
              <a:defRPr sz="1600"/>
            </a:pPr>
          </a:p>
          <a:p>
            <a:pPr>
              <a:defRPr sz="1600"/>
            </a:pPr>
            <a:r>
              <a:t>61% of businesses are using AI to improve customer experience (Source: Gartner)</a:t>
            </a:r>
          </a:p>
          <a:p>
            <a:pPr>
              <a:defRPr sz="1600"/>
            </a:pPr>
            <a:r>
              <a:t>55% of businesses are using AI to improve operational efficiency (Source: McKinsey)</a:t>
            </a:r>
          </a:p>
          <a:p>
            <a:pPr>
              <a:defRPr sz="1600"/>
            </a:pPr>
            <a:r>
              <a:t>45% of businesses are using AI to improve decision-making (Source: Forrester)</a:t>
            </a:r>
          </a:p>
          <a:p>
            <a:pPr>
              <a:defRPr sz="1600"/>
            </a:pPr>
          </a:p>
          <a:p>
            <a:pPr>
              <a:defRPr sz="1600"/>
            </a:pPr>
            <a:r>
              <a:t>Key Takeaways:</a:t>
            </a:r>
          </a:p>
          <a:p>
            <a:pPr>
              <a:defRPr sz="1600"/>
            </a:pPr>
          </a:p>
          <a:p>
            <a:pPr>
              <a:defRPr sz="1600"/>
            </a:pPr>
            <a:r>
              <a:t>AI is being used in various industries to improve customer experience, operational efficiency, and decision-making.</a:t>
            </a:r>
          </a:p>
          <a:p>
            <a:pPr>
              <a:defRPr sz="1600"/>
            </a:pPr>
            <a:r>
              <a:t>Companies that adopt AI are seeing significant improvements in productivity, efficiency, and revenue growth.</a:t>
            </a:r>
          </a:p>
          <a:p>
            <a:pPr>
              <a:defRPr sz="1600"/>
            </a:pPr>
            <a:r>
              <a:t>AI is no longer a buzzword, but a reality that businesses need to adopt to stay competitive.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