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what is ai</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Ai - What It Is and How It Works.</a:t>
            </a:r>
          </a:p>
        </p:txBody>
      </p:sp>
      <p:sp>
        <p:nvSpPr>
          <p:cNvPr id="3" name="Content Placeholder 2"/>
          <p:cNvSpPr>
            <a:spLocks noGrp="1"/>
          </p:cNvSpPr>
          <p:nvPr>
            <p:ph idx="1"/>
          </p:nvPr>
        </p:nvSpPr>
        <p:spPr/>
        <p:txBody>
          <a:bodyPr/>
          <a:lstStyle/>
          <a:p>
            <a:pPr>
              <a:defRPr sz="1600"/>
            </a:pPr>
          </a:p>
          <a:p>
            <a:pPr>
              <a:defRPr sz="1600"/>
            </a:pPr>
            <a:r>
              <a:t>Create a concise and informative slide that covers the basics of AI, including its definition, types, and how it works. The goal is to provide an overview of the topic without getting too technical or complex.</a:t>
            </a:r>
          </a:p>
          <a:p>
            <a:pPr>
              <a:defRPr sz="1600"/>
            </a:pPr>
            <a:r>
              <a:t>Slide Title: 'Ai - What It Is and How It Works'</a:t>
            </a:r>
          </a:p>
          <a:p>
            <a:pPr>
              <a:defRPr sz="1600"/>
            </a:pPr>
            <a:r>
              <a:t>Subtitle: 'An Introduction to Artificial Intelligence'</a:t>
            </a:r>
          </a:p>
          <a:p>
            <a:pPr>
              <a:defRPr sz="1600"/>
            </a:pPr>
            <a:r>
              <a:t> bullets:</a:t>
            </a:r>
          </a:p>
          <a:p>
            <a:pPr>
              <a:defRPr sz="1600"/>
            </a:pPr>
            <a:r>
              <a:t>* Definition of AI: Artificial Intelligence (AI) refers to the ability of machines to perform tasks that typically require human intelligence, such as learning, problem-solving, and decision-making.</a:t>
            </a:r>
          </a:p>
          <a:p>
            <a:pPr>
              <a:defRPr sz="1600"/>
            </a:pPr>
            <a:r>
              <a:t>* Types of AI: There are three main types of AI: Narrow or Weak AI, General or Strong AI, and Superintelligence.</a:t>
            </a:r>
          </a:p>
          <a:p>
            <a:pPr>
              <a:defRPr sz="1600"/>
            </a:pPr>
            <a:r>
              <a:t>	+ Narrow AI: This type of AI is designed to perform a specific task, such as facial recognition or language translation. It is trained on a specific dataset and is not capable of performing tasks outside of that domain.</a:t>
            </a:r>
          </a:p>
          <a:p>
            <a:pPr>
              <a:defRPr sz="1600"/>
            </a:pPr>
            <a:r>
              <a:t>	+ General AI: Also known as Strong AI, this type of AI has the ability to reason, learn, and adapt across multiple domains. It is designed to perform any intellectual task that a human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The Future of AI: Revolutionizing Our Lives.</a:t>
            </a:r>
          </a:p>
        </p:txBody>
      </p:sp>
      <p:sp>
        <p:nvSpPr>
          <p:cNvPr id="3" name="Content Placeholder 2"/>
          <p:cNvSpPr>
            <a:spLocks noGrp="1"/>
          </p:cNvSpPr>
          <p:nvPr>
            <p:ph idx="1"/>
          </p:nvPr>
        </p:nvSpPr>
        <p:spPr/>
        <p:txBody>
          <a:bodyPr/>
          <a:lstStyle/>
          <a:p>
            <a:pPr>
              <a:defRPr sz="1600"/>
            </a:pPr>
          </a:p>
          <a:p>
            <a:pPr>
              <a:defRPr sz="1600"/>
            </a:pPr>
          </a:p>
          <a:p>
            <a:pPr>
              <a:defRPr sz="1600"/>
            </a:pPr>
            <a:r>
              <a:t>Slide Title: The Future of AI: Revolutionizing Our Lives</a:t>
            </a:r>
          </a:p>
          <a:p>
            <a:pPr>
              <a:defRPr sz="1600"/>
            </a:pPr>
          </a:p>
          <a:p>
            <a:pPr>
              <a:defRPr sz="1600"/>
            </a:pPr>
            <a:r>
              <a:t>Bullet Points:</a:t>
            </a:r>
          </a:p>
          <a:p>
            <a:pPr>
              <a:defRPr sz="1600"/>
            </a:pPr>
          </a:p>
          <a:p>
            <a:pPr>
              <a:defRPr sz="1600"/>
            </a:pPr>
            <a:r>
              <a:t>* AI Will Be Everywhere</a:t>
            </a:r>
          </a:p>
          <a:p>
            <a:pPr>
              <a:defRPr sz="1600"/>
            </a:pPr>
            <a:r>
              <a:t>	+ Homes: Smart homes with AI assistants for easier living (e.g., Amazon Echo, Google Home)</a:t>
            </a:r>
          </a:p>
          <a:p>
            <a:pPr>
              <a:defRPr sz="1600"/>
            </a:pPr>
            <a:r>
              <a:t>	+ Cars: Self-driving cars and autonomous vehicles (e.g., Tesla Autopilot, Waymo)</a:t>
            </a:r>
          </a:p>
          <a:p>
            <a:pPr>
              <a:defRPr sz="1600"/>
            </a:pPr>
            <a:r>
              <a:t>	+ Workplaces: AI-powered work tools for increased productivity (e.g., Microsoft Office 365, Google Workspace)</a:t>
            </a:r>
          </a:p>
          <a:p>
            <a:pPr>
              <a:defRPr sz="1600"/>
            </a:pPr>
            <a:r>
              <a:t>* Healthcare Transformed</a:t>
            </a:r>
          </a:p>
          <a:p>
            <a:pPr>
              <a:defRPr sz="1600"/>
            </a:pPr>
            <a:r>
              <a:t>	+ Personalized medicine: AI-driven diagnosis and treatment tailored to individual patients</a:t>
            </a:r>
          </a:p>
          <a:p>
            <a:pPr>
              <a:defRPr sz="1600"/>
            </a:pPr>
            <a:r>
              <a:t>	+ Drug discovery: AI helping researchers identify potential new drugs and drug targets</a:t>
            </a:r>
          </a:p>
          <a:p>
            <a:pPr>
              <a:defRPr sz="1600"/>
            </a:pPr>
            <a:r>
              <a:t>	+ Medical imaging: AI for image analysis and diagnosis (e.g., computer vision, machine learning)</a:t>
            </a:r>
          </a:p>
          <a:p>
            <a:pPr>
              <a:defRPr sz="1600"/>
            </a:pPr>
            <a:r>
              <a:t>* Education Evolves</a:t>
            </a:r>
          </a:p>
          <a:p>
            <a:pPr>
              <a:defRPr sz="1600"/>
            </a:pPr>
            <a:r>
              <a:t>	+ Personalized learning: AI-powered adaptive learning systems tailored to individual students' needs</a:t>
            </a:r>
          </a:p>
          <a:p>
            <a:pPr>
              <a:defRPr sz="1600"/>
            </a:pPr>
            <a:r>
              <a:t>	+ Intelligent tutoring systems: AI-driven virtual teachers for one-on-one support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Discovering Artificial Intelligence: Understanding Its Potential.</a:t>
            </a:r>
          </a:p>
        </p:txBody>
      </p:sp>
      <p:sp>
        <p:nvSpPr>
          <p:cNvPr id="3" name="Content Placeholder 2"/>
          <p:cNvSpPr>
            <a:spLocks noGrp="1"/>
          </p:cNvSpPr>
          <p:nvPr>
            <p:ph idx="1"/>
          </p:nvPr>
        </p:nvSpPr>
        <p:spPr/>
        <p:txBody>
          <a:bodyPr/>
          <a:lstStyle/>
          <a:p>
            <a:pPr>
              <a:defRPr sz="1600"/>
            </a:pPr>
          </a:p>
          <a:p>
            <a:pPr>
              <a:defRPr sz="1600"/>
            </a:pPr>
            <a:r>
              <a:t>Artificial intelligence (AI) is a rapidly growing field that has the potential to transform numerous industries and aspects of our lives. From virtual assistants like Siri and Alexa, to self-driving cars and medical diagnosis, AI is increasingly being used to perform tasks that were previously thought to be the exclusive domain of humans.</a:t>
            </a:r>
          </a:p>
          <a:p>
            <a:pPr>
              <a:defRPr sz="1600"/>
            </a:pPr>
            <a:r>
              <a:t>But what exactly is AI? And how does it work? In this slide, we'll explore the basics of AI and its potential applications, as well as some of the challenges and ethical considerations surrounding its development and use.</a:t>
            </a:r>
          </a:p>
          <a:p>
            <a:pPr>
              <a:defRPr sz="1600"/>
            </a:pPr>
            <a:r>
              <a:t>Key Takeaways:</a:t>
            </a:r>
          </a:p>
          <a:p>
            <a:pPr>
              <a:defRPr sz="1600"/>
            </a:pPr>
            <a:r>
              <a:t>* Definition of Artificial Intelligence (AI) and its importance</a:t>
            </a:r>
          </a:p>
          <a:p>
            <a:pPr>
              <a:defRPr sz="1600"/>
            </a:pPr>
            <a:r>
              <a:t>* Types of AI: Machine Learning, Natural Language Processing, Robotics, and Computer Vision</a:t>
            </a:r>
          </a:p>
          <a:p>
            <a:pPr>
              <a:defRPr sz="1600"/>
            </a:pPr>
            <a:r>
              <a:t>* Applications of AI: Healthcare, Finance, Education, Transportation, and Entertainment</a:t>
            </a:r>
          </a:p>
          <a:p>
            <a:pPr>
              <a:defRPr sz="1600"/>
            </a:pPr>
            <a:r>
              <a:t>* Challenges and Ethical Considerations: Bias, Privacy, Job Displacement, and Accountability</a:t>
            </a:r>
          </a:p>
          <a:p>
            <a:pPr>
              <a:defRPr sz="1600"/>
            </a:pPr>
            <a:r>
              <a:t>AI's potential to transform industries and aspects of our lives is vast. But it's important to understand the technology behind AI and its limitations, as well as the ethical considerations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From Chatbots to Self-Driving Cars: The Many Faces of Ai.</a:t>
            </a:r>
          </a:p>
        </p:txBody>
      </p:sp>
      <p:sp>
        <p:nvSpPr>
          <p:cNvPr id="3" name="Content Placeholder 2"/>
          <p:cNvSpPr>
            <a:spLocks noGrp="1"/>
          </p:cNvSpPr>
          <p:nvPr>
            <p:ph idx="1"/>
          </p:nvPr>
        </p:nvSpPr>
        <p:spPr/>
        <p:txBody>
          <a:bodyPr/>
          <a:lstStyle/>
          <a:p>
            <a:pPr>
              <a:defRPr sz="1600"/>
            </a:pPr>
          </a:p>
          <a:p>
            <a:pPr>
              <a:defRPr sz="1600"/>
            </a:pPr>
            <a:r>
              <a:t>AI has evolved from chatbots to self-driving cars, and its applications have expanded significantly in recent years. Here are some key faces of AI that can help transform industries:</a:t>
            </a:r>
          </a:p>
          <a:p>
            <a:pPr>
              <a:defRPr sz="1600"/>
            </a:pPr>
            <a:r>
              <a:t>1. Chatbots: These virtual assistants use natural language processing (NLP) to mimic human conversation and provide customer service support around the clock. Chatbots have improved greatly in recent years, with advancements in NLP enabling them to better understand tone, context, and intent.</a:t>
            </a:r>
          </a:p>
          <a:p>
            <a:pPr>
              <a:defRPr sz="1600"/>
            </a:pPr>
            <a:r>
              <a:t>2. Image recognition: AI algorithms can recognize images and classify them into different categories, such as objects, scenes, or actions. This technology has numerous applications, including facial recognition, medical imaging analysis, and security systems.</a:t>
            </a:r>
          </a:p>
          <a:p>
            <a:pPr>
              <a:defRPr sz="1600"/>
            </a:pPr>
            <a:r>
              <a:t>3. Predictive analytics: By analyzing large datasets, AI algorithms can make predictions about future events or behaviors. This technology is particularly useful in industries such as finance, healthcare, and marketing, where forecasting customer behavior is essential for success.</a:t>
            </a:r>
          </a:p>
          <a:p>
            <a:pPr>
              <a:defRPr sz="1600"/>
            </a:pPr>
            <a:r>
              <a:t>4. Natural language processing (NLP): NLP enables computers to understand, interpret, and generate human-like text and speech. Applications of NLP include chatbots, voice assist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How AI is Transforming Businesses and Industries Across the Globe.</a:t>
            </a:r>
          </a:p>
        </p:txBody>
      </p:sp>
      <p:sp>
        <p:nvSpPr>
          <p:cNvPr id="3" name="Content Placeholder 2"/>
          <p:cNvSpPr>
            <a:spLocks noGrp="1"/>
          </p:cNvSpPr>
          <p:nvPr>
            <p:ph idx="1"/>
          </p:nvPr>
        </p:nvSpPr>
        <p:spPr/>
        <p:txBody>
          <a:bodyPr/>
          <a:lstStyle/>
          <a:p>
            <a:pPr>
              <a:defRPr sz="1600"/>
            </a:pPr>
          </a:p>
          <a:p>
            <a:pPr>
              <a:defRPr sz="1600"/>
            </a:pPr>
            <a:r>
              <a:t>Artificial intelligence (AI) has transformed businesses across the globe, revolutionizing industries like healthcare, finance, marketing, and manufacturing. Here are some ways AI is transforming businesses:</a:t>
            </a:r>
          </a:p>
          <a:p>
            <a:pPr>
              <a:defRPr sz="1600"/>
            </a:pPr>
            <a:r>
              <a:t>1. Automation of routine tasks: AI can automate repetitive tasks such as data entry, bookkeeping, and customer service, freeing up employees to focus on more creative and strategic work.</a:t>
            </a:r>
          </a:p>
          <a:p>
            <a:pPr>
              <a:defRPr sz="1600"/>
            </a:pPr>
            <a:r>
              <a:t>2. Enhanced decision-making: AI can analyze vast amounts of data quickly and accurately, providing business leaders with insights they can use to make better decisions. With advanced predictive analytics capabilities, organizations can forecast sales, anticipate customer needs, and optimize supply chain management.</a:t>
            </a:r>
          </a:p>
          <a:p>
            <a:pPr>
              <a:defRPr sz="1600"/>
            </a:pPr>
            <a:r>
              <a:t>3. Improved customer experiences: AI-powered chatbots and virtual assistants are enhancing customer interactions by providing personalized support and resolving issues quickly. AI is also being used to create more engaging and interactive customer experiences, such as virtual reality shopping environments and personalized product recommendations.</a:t>
            </a:r>
          </a:p>
          <a:p>
            <a:pPr>
              <a:defRPr sz="1600"/>
            </a:pPr>
            <a:r>
              <a:t>4. New business models: AI is enabling new business models by creating opportunities for companies to monetize data and insights. For example, companies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