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9"/>
    <p:restoredTop sz="96058"/>
  </p:normalViewPr>
  <p:slideViewPr>
    <p:cSldViewPr snapToGrid="0">
      <p:cViewPr varScale="1">
        <p:scale>
          <a:sx n="80" d="100"/>
          <a:sy n="80" d="100"/>
        </p:scale>
        <p:origin x="1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7A83-BB83-1EB0-1EBF-7CDFDBAED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the Market with 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BE8DE-5E27-A9B4-1A65-E9A124109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Ryan C. Dallavia</a:t>
            </a:r>
          </a:p>
        </p:txBody>
      </p:sp>
    </p:spTree>
    <p:extLst>
      <p:ext uri="{BB962C8B-B14F-4D97-AF65-F5344CB8AC3E}">
        <p14:creationId xmlns:p14="http://schemas.microsoft.com/office/powerpoint/2010/main" val="77126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7B1D-F63E-B6E0-FF4A-6A29909F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534C-1CE1-5486-7EF5-BBFE1051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augmentation: technical, fundamental, and economic</a:t>
            </a:r>
          </a:p>
          <a:p>
            <a:r>
              <a:rPr lang="en-US" dirty="0"/>
              <a:t>Data periodicity (monthly, Weekly, Daily)</a:t>
            </a:r>
          </a:p>
          <a:p>
            <a:r>
              <a:rPr lang="en-US" dirty="0"/>
              <a:t>Test in a live environment</a:t>
            </a:r>
          </a:p>
        </p:txBody>
      </p:sp>
    </p:spTree>
    <p:extLst>
      <p:ext uri="{BB962C8B-B14F-4D97-AF65-F5344CB8AC3E}">
        <p14:creationId xmlns:p14="http://schemas.microsoft.com/office/powerpoint/2010/main" val="325526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DE33-214A-B0A0-A877-09AB2196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34947"/>
          </a:xfrm>
        </p:spPr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CED4-7107-64E8-6C4A-404789ED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0674"/>
            <a:ext cx="9905998" cy="446772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This is an exploration of the performance of recurrent neural networks and long-short term memory nodes on data from the U.S. capital markets.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The purpose was primarily to understand the coding of the network and not create an engine for trading decisions (don't use this for trading).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Simple models (i.e., fewer hidden layers, shorter lookback periods) won.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A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ctivation functions matter a lot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Further research should use this as a launching point for building a more extensive model.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1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830F-12B7-9117-192B-FF0A14E3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EF7E-AFAC-EF54-F80A-DED879C9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market prediction problem has never been solved.</a:t>
            </a:r>
          </a:p>
          <a:p>
            <a:r>
              <a:rPr lang="en-US" dirty="0"/>
              <a:t>It’s a problem in n-dimensions.</a:t>
            </a:r>
          </a:p>
          <a:p>
            <a:r>
              <a:rPr lang="en-US" dirty="0"/>
              <a:t>Research from the 1990s says neural networks are excellent models of the market </a:t>
            </a:r>
          </a:p>
        </p:txBody>
      </p:sp>
    </p:spTree>
    <p:extLst>
      <p:ext uri="{BB962C8B-B14F-4D97-AF65-F5344CB8AC3E}">
        <p14:creationId xmlns:p14="http://schemas.microsoft.com/office/powerpoint/2010/main" val="89110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0E9B-D548-4F1D-DD76-29530051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Recurrent Neural Network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33F692-AC52-C9AD-C28C-0BD307FDA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93621" y="3023937"/>
            <a:ext cx="3549121" cy="1828800"/>
          </a:xfrm>
        </p:spPr>
        <p:txBody>
          <a:bodyPr/>
          <a:lstStyle/>
          <a:p>
            <a:r>
              <a:rPr lang="en-US" dirty="0"/>
              <a:t>Source: Quora</a:t>
            </a:r>
          </a:p>
        </p:txBody>
      </p:sp>
      <p:pic>
        <p:nvPicPr>
          <p:cNvPr id="17" name="Content Placeholder 16" descr="Timeline&#10;&#10;Description automatically generated">
            <a:extLst>
              <a:ext uri="{FF2B5EF4-FFF2-40B4-BE49-F238E27FC236}">
                <a16:creationId xmlns:a16="http://schemas.microsoft.com/office/drawing/2014/main" id="{D2199E0E-0F33-5D12-E61A-AC42EA16E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6613" y="2552700"/>
            <a:ext cx="4318000" cy="1295400"/>
          </a:xfrm>
        </p:spPr>
      </p:pic>
    </p:spTree>
    <p:extLst>
      <p:ext uri="{BB962C8B-B14F-4D97-AF65-F5344CB8AC3E}">
        <p14:creationId xmlns:p14="http://schemas.microsoft.com/office/powerpoint/2010/main" val="425873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120"/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0E9B-D548-4F1D-DD76-29530051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What’s a Recurrent Neural Network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33F692-AC52-C9AD-C28C-0BD307FDA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93621" y="3023937"/>
            <a:ext cx="3549121" cy="1828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Source: Medium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09AF8F2-99E4-1CA3-7F8A-184A5C3F9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9613" y="1854200"/>
            <a:ext cx="4572000" cy="1947779"/>
          </a:xfrm>
        </p:spPr>
      </p:pic>
    </p:spTree>
    <p:extLst>
      <p:ext uri="{BB962C8B-B14F-4D97-AF65-F5344CB8AC3E}">
        <p14:creationId xmlns:p14="http://schemas.microsoft.com/office/powerpoint/2010/main" val="180952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7876-E95D-FDC8-25DC-7279D51E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4CC3-4125-6A08-0469-9038C89A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 data on SPY</a:t>
            </a:r>
          </a:p>
          <a:p>
            <a:r>
              <a:rPr lang="en-US" dirty="0"/>
              <a:t>Calculation of Price Changes</a:t>
            </a:r>
          </a:p>
          <a:p>
            <a:r>
              <a:rPr lang="en-US" dirty="0"/>
              <a:t>Calculation of 30, 50, 90, and 200 day Moving averages</a:t>
            </a:r>
          </a:p>
          <a:p>
            <a:r>
              <a:rPr lang="en-US" dirty="0"/>
              <a:t>Calculation of Relative Strength Index</a:t>
            </a:r>
          </a:p>
          <a:p>
            <a:r>
              <a:rPr lang="en-US" dirty="0"/>
              <a:t>Interpretation and coding of signals</a:t>
            </a:r>
          </a:p>
          <a:p>
            <a:r>
              <a:rPr lang="en-US" dirty="0"/>
              <a:t>Build the model in </a:t>
            </a:r>
            <a:r>
              <a:rPr lang="en-US" dirty="0" err="1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4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BCF7-03D5-483B-F395-E1568EBF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B4D0-238B-EDA7-148E-C264A8D2D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model (2 layers, long look-back period)</a:t>
            </a:r>
          </a:p>
          <a:p>
            <a:r>
              <a:rPr lang="en-US" dirty="0"/>
              <a:t>Tanh performance</a:t>
            </a:r>
          </a:p>
          <a:p>
            <a:r>
              <a:rPr lang="en-US" dirty="0" err="1"/>
              <a:t>reLU</a:t>
            </a:r>
            <a:r>
              <a:rPr lang="en-US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90671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F616-5CA9-2119-0A12-B4E0E1CC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E329-93FE-BEDE-FBA1-BFE13AD2F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model (One layer, One period look back)</a:t>
            </a:r>
          </a:p>
          <a:p>
            <a:r>
              <a:rPr lang="en-US" dirty="0"/>
              <a:t>Tanh Performance</a:t>
            </a:r>
          </a:p>
          <a:p>
            <a:r>
              <a:rPr lang="en-US" dirty="0" err="1"/>
              <a:t>reLU</a:t>
            </a:r>
            <a:r>
              <a:rPr lang="en-US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69574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56C7-0C43-9AF6-3BC5-206D3775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Winning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960C7-B977-B219-AE02-400DED3B2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eliminating the hidden layer and returning to </a:t>
            </a:r>
            <a:r>
              <a:rPr lang="en-US" dirty="0" err="1"/>
              <a:t>reLU</a:t>
            </a:r>
            <a:r>
              <a:rPr lang="en-US" dirty="0"/>
              <a:t> with a 1-month look back yielded the best test set results (MSE = .36)</a:t>
            </a:r>
          </a:p>
        </p:txBody>
      </p:sp>
    </p:spTree>
    <p:extLst>
      <p:ext uri="{BB962C8B-B14F-4D97-AF65-F5344CB8AC3E}">
        <p14:creationId xmlns:p14="http://schemas.microsoft.com/office/powerpoint/2010/main" val="4015043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37</TotalTime>
  <Words>272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Helvetica Neue</vt:lpstr>
      <vt:lpstr>Mesh</vt:lpstr>
      <vt:lpstr>Predicting the Market with Recurrent Neural Networks</vt:lpstr>
      <vt:lpstr>Key Takeaways</vt:lpstr>
      <vt:lpstr>Motivation</vt:lpstr>
      <vt:lpstr>What’s a Recurrent Neural Network</vt:lpstr>
      <vt:lpstr>What’s a Recurrent Neural Network</vt:lpstr>
      <vt:lpstr>Methodology</vt:lpstr>
      <vt:lpstr>Results</vt:lpstr>
      <vt:lpstr>Results</vt:lpstr>
      <vt:lpstr>The Winning Model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Market with Recurrent Neural Networks</dc:title>
  <dc:creator>Ryan Dallavia</dc:creator>
  <cp:lastModifiedBy>Ryan Dallavia</cp:lastModifiedBy>
  <cp:revision>1</cp:revision>
  <dcterms:created xsi:type="dcterms:W3CDTF">2023-03-01T09:10:26Z</dcterms:created>
  <dcterms:modified xsi:type="dcterms:W3CDTF">2023-03-01T09:48:26Z</dcterms:modified>
</cp:coreProperties>
</file>