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46" d="100"/>
          <a:sy n="46" d="100"/>
        </p:scale>
        <p:origin x="43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64B7-935C-4639-9132-693711F754A5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1441-9020-449B-905F-93293ECF47F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96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64B7-935C-4639-9132-693711F754A5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1441-9020-449B-905F-93293ECF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4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64B7-935C-4639-9132-693711F754A5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1441-9020-449B-905F-93293ECF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64B7-935C-4639-9132-693711F754A5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1441-9020-449B-905F-93293ECF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8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64B7-935C-4639-9132-693711F754A5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1441-9020-449B-905F-93293ECF47F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82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64B7-935C-4639-9132-693711F754A5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1441-9020-449B-905F-93293ECF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9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64B7-935C-4639-9132-693711F754A5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1441-9020-449B-905F-93293ECF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8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64B7-935C-4639-9132-693711F754A5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1441-9020-449B-905F-93293ECF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9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64B7-935C-4639-9132-693711F754A5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1441-9020-449B-905F-93293ECF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3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1C64B7-935C-4639-9132-693711F754A5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871441-9020-449B-905F-93293ECF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6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64B7-935C-4639-9132-693711F754A5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1441-9020-449B-905F-93293ECF4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5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1C64B7-935C-4639-9132-693711F754A5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871441-9020-449B-905F-93293ECF47F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17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  <a:r>
              <a:rPr lang="en-US" dirty="0" smtClean="0"/>
              <a:t>Association Using Twitter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Nick Brown</a:t>
            </a:r>
          </a:p>
          <a:p>
            <a:r>
              <a:rPr lang="en-US" dirty="0" err="1" smtClean="0"/>
              <a:t>Darshana</a:t>
            </a:r>
            <a:r>
              <a:rPr lang="en-US" dirty="0" smtClean="0"/>
              <a:t> </a:t>
            </a:r>
            <a:r>
              <a:rPr lang="en-US" dirty="0" err="1" smtClean="0"/>
              <a:t>Rane</a:t>
            </a:r>
            <a:endParaRPr lang="en-US" dirty="0" smtClean="0"/>
          </a:p>
          <a:p>
            <a:r>
              <a:rPr lang="en-US" dirty="0" smtClean="0"/>
              <a:t>Vinny </a:t>
            </a:r>
            <a:r>
              <a:rPr lang="en-US" dirty="0" err="1" smtClean="0"/>
              <a:t>Cerchia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890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Initial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users who have tweeted about a certain product</a:t>
            </a:r>
          </a:p>
          <a:p>
            <a:pPr lvl="1"/>
            <a:r>
              <a:rPr lang="en-US" dirty="0" smtClean="0"/>
              <a:t>Ex: Women’s handbags, iPhones, etc.</a:t>
            </a:r>
          </a:p>
          <a:p>
            <a:pPr lvl="1"/>
            <a:endParaRPr lang="en-US" dirty="0"/>
          </a:p>
          <a:p>
            <a:r>
              <a:rPr lang="en-US" dirty="0" smtClean="0"/>
              <a:t>Assure that user has expressed interest in purchasing, or has already purchases the product</a:t>
            </a:r>
          </a:p>
          <a:p>
            <a:pPr lvl="1"/>
            <a:r>
              <a:rPr lang="en-US" dirty="0" smtClean="0"/>
              <a:t>Make sure queries retrieve relevant tweets</a:t>
            </a:r>
            <a:endParaRPr lang="en-US" dirty="0" smtClean="0"/>
          </a:p>
          <a:p>
            <a:pPr lvl="1"/>
            <a:r>
              <a:rPr lang="en-US" dirty="0" smtClean="0"/>
              <a:t>Ignore store listings and retweets</a:t>
            </a:r>
          </a:p>
          <a:p>
            <a:pPr lvl="1"/>
            <a:endParaRPr lang="en-US" dirty="0"/>
          </a:p>
          <a:p>
            <a:r>
              <a:rPr lang="en-US" dirty="0" smtClean="0"/>
              <a:t>Store the user’s screen name along with their tweet in a dictionary</a:t>
            </a:r>
          </a:p>
          <a:p>
            <a:pPr lvl="1"/>
            <a:r>
              <a:rPr lang="en-US" dirty="0" smtClean="0"/>
              <a:t>Dictionary r</a:t>
            </a:r>
            <a:r>
              <a:rPr lang="en-US" dirty="0" smtClean="0"/>
              <a:t>emoves duplicate users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51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Get Tweets </a:t>
            </a:r>
            <a:r>
              <a:rPr lang="en-US" dirty="0" smtClean="0"/>
              <a:t>from </a:t>
            </a:r>
            <a:r>
              <a:rPr lang="en-US" dirty="0"/>
              <a:t>U</a:t>
            </a:r>
            <a:r>
              <a:rPr lang="en-US" dirty="0" smtClean="0"/>
              <a:t>ser’s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user’s found previously, store </a:t>
            </a:r>
            <a:r>
              <a:rPr lang="en-US" dirty="0" smtClean="0"/>
              <a:t>400 </a:t>
            </a:r>
            <a:r>
              <a:rPr lang="en-US" dirty="0" smtClean="0"/>
              <a:t>of their historic </a:t>
            </a:r>
            <a:r>
              <a:rPr lang="en-US" dirty="0" smtClean="0"/>
              <a:t>tweets</a:t>
            </a:r>
          </a:p>
          <a:p>
            <a:endParaRPr lang="en-US" dirty="0"/>
          </a:p>
          <a:p>
            <a:r>
              <a:rPr lang="en-US" dirty="0" smtClean="0"/>
              <a:t>Text of 400 tweets from each user held in a list</a:t>
            </a:r>
          </a:p>
          <a:p>
            <a:endParaRPr lang="en-US" dirty="0"/>
          </a:p>
          <a:p>
            <a:r>
              <a:rPr lang="en-US" dirty="0" smtClean="0"/>
              <a:t>Another list </a:t>
            </a:r>
            <a:r>
              <a:rPr lang="en-US" dirty="0" smtClean="0"/>
              <a:t>used to hold the list of tweets for each user</a:t>
            </a:r>
          </a:p>
          <a:p>
            <a:pPr lvl="1"/>
            <a:r>
              <a:rPr lang="en-US" dirty="0" smtClean="0"/>
              <a:t>Will make formation of buckets simple later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5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Formation of Baskets from User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list of tweets for each user:</a:t>
            </a:r>
          </a:p>
          <a:p>
            <a:pPr lvl="1"/>
            <a:r>
              <a:rPr lang="en-US" dirty="0" smtClean="0"/>
              <a:t>Tokenize each tweet in the list</a:t>
            </a:r>
          </a:p>
          <a:p>
            <a:pPr lvl="1"/>
            <a:r>
              <a:rPr lang="en-US" dirty="0" smtClean="0"/>
              <a:t>If a token is a product name, add this product to the basket for this user</a:t>
            </a:r>
          </a:p>
          <a:p>
            <a:pPr lvl="1"/>
            <a:r>
              <a:rPr lang="en-US" dirty="0" smtClean="0"/>
              <a:t>Store a basket for each user in the basket file</a:t>
            </a:r>
          </a:p>
          <a:p>
            <a:pPr lvl="1"/>
            <a:endParaRPr lang="en-US" dirty="0"/>
          </a:p>
          <a:p>
            <a:r>
              <a:rPr lang="en-US" dirty="0" smtClean="0"/>
              <a:t>Process each basket in order to find association rules</a:t>
            </a:r>
          </a:p>
          <a:p>
            <a:pPr lvl="1"/>
            <a:r>
              <a:rPr lang="en-US" dirty="0" smtClean="0"/>
              <a:t>Use sparse inducer</a:t>
            </a:r>
          </a:p>
          <a:p>
            <a:pPr lvl="1"/>
            <a:r>
              <a:rPr lang="en-US" dirty="0" smtClean="0"/>
              <a:t>Keep rules with confidence ≥ 0.4 and support ≥ 0.3</a:t>
            </a:r>
          </a:p>
        </p:txBody>
      </p:sp>
    </p:spTree>
    <p:extLst>
      <p:ext uri="{BB962C8B-B14F-4D97-AF65-F5344CB8AC3E}">
        <p14:creationId xmlns:p14="http://schemas.microsoft.com/office/powerpoint/2010/main" val="91807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Important Python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ython-twitter</a:t>
            </a:r>
          </a:p>
          <a:p>
            <a:pPr lvl="1"/>
            <a:r>
              <a:rPr lang="en-US" dirty="0" smtClean="0"/>
              <a:t>Retrieval of tweets about a product</a:t>
            </a:r>
          </a:p>
          <a:p>
            <a:pPr lvl="1"/>
            <a:r>
              <a:rPr lang="en-US" dirty="0" smtClean="0"/>
              <a:t>Retrieval of historic tweets for a user</a:t>
            </a:r>
          </a:p>
          <a:p>
            <a:pPr lvl="1"/>
            <a:endParaRPr lang="en-US" dirty="0"/>
          </a:p>
          <a:p>
            <a:r>
              <a:rPr lang="en-US" dirty="0" smtClean="0"/>
              <a:t>Orange</a:t>
            </a:r>
          </a:p>
          <a:p>
            <a:pPr lvl="1"/>
            <a:r>
              <a:rPr lang="en-US" dirty="0" smtClean="0"/>
              <a:t>Mining of association rules from product baskets</a:t>
            </a:r>
          </a:p>
          <a:p>
            <a:pPr lvl="1"/>
            <a:endParaRPr lang="en-US" dirty="0"/>
          </a:p>
          <a:p>
            <a:r>
              <a:rPr lang="en-US" dirty="0" smtClean="0"/>
              <a:t>NLTK (Natural Language Toolkit)</a:t>
            </a:r>
          </a:p>
          <a:p>
            <a:pPr lvl="1"/>
            <a:r>
              <a:rPr lang="en-US" dirty="0" smtClean="0"/>
              <a:t>Used to categorize tokens into nouns so that product names can be found</a:t>
            </a:r>
          </a:p>
          <a:p>
            <a:pPr lvl="1"/>
            <a:r>
              <a:rPr lang="en-US" dirty="0" smtClean="0"/>
              <a:t>Remove stopword tokens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Case Study 1: Handbags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Supp</a:t>
            </a:r>
            <a:r>
              <a:rPr lang="en-US" dirty="0"/>
              <a:t> </a:t>
            </a:r>
            <a:r>
              <a:rPr lang="en-US" dirty="0" smtClean="0"/>
              <a:t>	 </a:t>
            </a:r>
            <a:r>
              <a:rPr lang="en-US" dirty="0" err="1" smtClean="0"/>
              <a:t>Conf</a:t>
            </a:r>
            <a:r>
              <a:rPr lang="en-US" dirty="0" smtClean="0"/>
              <a:t> 	Rule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0.3 </a:t>
            </a:r>
            <a:r>
              <a:rPr lang="en-US" dirty="0" smtClean="0"/>
              <a:t>	  0.4 	handbag </a:t>
            </a:r>
            <a:r>
              <a:rPr lang="en-US" dirty="0"/>
              <a:t>-&gt; dress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0.3	  0.5 	handbag </a:t>
            </a:r>
            <a:r>
              <a:rPr lang="en-US" dirty="0"/>
              <a:t>-&gt; book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0.3	  </a:t>
            </a:r>
            <a:r>
              <a:rPr lang="en-US" dirty="0"/>
              <a:t>0.4 </a:t>
            </a:r>
            <a:r>
              <a:rPr lang="en-US" dirty="0" smtClean="0"/>
              <a:t>	handbag </a:t>
            </a:r>
            <a:r>
              <a:rPr lang="en-US" dirty="0"/>
              <a:t>-&gt; shirt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0.4	  </a:t>
            </a:r>
            <a:r>
              <a:rPr lang="en-US" dirty="0"/>
              <a:t>0.5 </a:t>
            </a:r>
            <a:r>
              <a:rPr lang="en-US" dirty="0" smtClean="0"/>
              <a:t>	handbag </a:t>
            </a:r>
            <a:r>
              <a:rPr lang="en-US" dirty="0"/>
              <a:t>-&gt; shoes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0.3	  </a:t>
            </a:r>
            <a:r>
              <a:rPr lang="en-US" dirty="0"/>
              <a:t>0.4 </a:t>
            </a:r>
            <a:r>
              <a:rPr lang="en-US" dirty="0" smtClean="0"/>
              <a:t>	handbag </a:t>
            </a:r>
            <a:r>
              <a:rPr lang="en-US" dirty="0"/>
              <a:t>-&gt; tote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0.4	  </a:t>
            </a:r>
            <a:r>
              <a:rPr lang="en-US" dirty="0"/>
              <a:t>0.5 </a:t>
            </a:r>
            <a:r>
              <a:rPr lang="en-US" dirty="0" smtClean="0"/>
              <a:t>	handbag </a:t>
            </a:r>
            <a:r>
              <a:rPr lang="en-US" dirty="0"/>
              <a:t>-&gt; phone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0.4	  </a:t>
            </a:r>
            <a:r>
              <a:rPr lang="en-US" dirty="0"/>
              <a:t>0.6 </a:t>
            </a:r>
            <a:r>
              <a:rPr lang="en-US" dirty="0" smtClean="0"/>
              <a:t>	handbag </a:t>
            </a:r>
            <a:r>
              <a:rPr lang="en-US" dirty="0"/>
              <a:t>-&gt; watch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0.3	  </a:t>
            </a:r>
            <a:r>
              <a:rPr lang="en-US" dirty="0"/>
              <a:t>0.4 </a:t>
            </a:r>
            <a:r>
              <a:rPr lang="en-US" dirty="0" smtClean="0"/>
              <a:t>	handbag </a:t>
            </a:r>
            <a:r>
              <a:rPr lang="en-US" dirty="0"/>
              <a:t>-&gt; car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Case Study 2: iPad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566</TotalTime>
  <Words>247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Product Association Using Twitter Data</vt:lpstr>
      <vt:lpstr>Initial Tweets</vt:lpstr>
      <vt:lpstr>Get Tweets from User’s Timeline</vt:lpstr>
      <vt:lpstr>Formation of Baskets from User Tweets</vt:lpstr>
      <vt:lpstr>Important Python Libraries</vt:lpstr>
      <vt:lpstr>Case Study 1: Handbags</vt:lpstr>
      <vt:lpstr>Case Study 2: iPad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Association</dc:title>
  <dc:creator>Brown, Nicholas D</dc:creator>
  <cp:lastModifiedBy>Nick Brown</cp:lastModifiedBy>
  <cp:revision>28</cp:revision>
  <dcterms:created xsi:type="dcterms:W3CDTF">2015-05-03T20:54:27Z</dcterms:created>
  <dcterms:modified xsi:type="dcterms:W3CDTF">2015-05-04T19:36:27Z</dcterms:modified>
</cp:coreProperties>
</file>