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3.png" ContentType="image/png"/>
  <Override PartName="/ppt/media/image2.png" ContentType="image/png"/>
  <Override PartName="/ppt/media/image4.gif" ContentType="image/gif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803F457-00B2-442A-A1F5-B476D1D0272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21000" y="2560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Documenter son API</a:t>
            </a:r>
            <a:endParaRPr b="1"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Rest-doc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99160" y="2325240"/>
            <a:ext cx="9543600" cy="33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Rest-doc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3" name="Table 2"/>
          <p:cNvGraphicFramePr/>
          <p:nvPr/>
        </p:nvGraphicFramePr>
        <p:xfrm>
          <a:off x="1414080" y="1780920"/>
          <a:ext cx="7187040" cy="3912480"/>
        </p:xfrm>
        <a:graphic>
          <a:graphicData uri="http://schemas.openxmlformats.org/drawingml/2006/table">
            <a:tbl>
              <a:tblPr/>
              <a:tblGrid>
                <a:gridCol w="2867400"/>
                <a:gridCol w="4319640"/>
              </a:tblGrid>
              <a:tr h="9360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Basé sur Asciidoc ou Markdown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Sans Spring dans le projet c'est compliqué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 statique (facilement distribuable)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Migration au milieu d'un projet prend du temps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 à faire des TI et à bien les faire pour avoir une bonne documentation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Esthétisme à tuner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 pollue pas le code applicatif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Nécessite une montée en compétence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 documentation reste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Tout est documentable, les erreurs, les cas particuliers</a:t>
                      </a:r>
                      <a:endParaRPr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 faire ?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2016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WSDL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Postman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Swagger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Spring Rest Doc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WSDL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377440" y="2269080"/>
            <a:ext cx="5347440" cy="31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Mais...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743200" y="1188720"/>
            <a:ext cx="5212080" cy="581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Postman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309360" y="1221480"/>
            <a:ext cx="3428640" cy="124740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1005840" y="1939680"/>
            <a:ext cx="4480560" cy="10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Importer une collection avec Postman au format JSON.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676880" y="2743200"/>
            <a:ext cx="6735600" cy="42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Swagger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8036280" cy="41648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8157960" y="365760"/>
            <a:ext cx="135180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Swagger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14400" y="2406240"/>
            <a:ext cx="8433360" cy="28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Swagger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6" name="Table 2"/>
          <p:cNvGraphicFramePr/>
          <p:nvPr/>
        </p:nvGraphicFramePr>
        <p:xfrm>
          <a:off x="1774080" y="1780920"/>
          <a:ext cx="6854760" cy="321696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Solution leader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L'application doit être déployée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IHM esthétique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Assez lourd à déclarer dans les classes java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de tester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 support d'HATEAOS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Annotation facile à utiliser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doit faire réellement les appels pour avoir la doc de la réponse, c'est dangereux pour les POST/PUT/DELETE !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Grosse communauté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Difficile de maintenir la doc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Spring Rest-doc</a:t>
            </a:r>
            <a:endParaRPr lang="en-US" sz="4400" spc="-1" strike="noStrike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71760" cy="41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2016-07-11T11:40:51Z</dcterms:created>
  <dc:language>en-US</dc:language>
  <dcterms:modified xsi:type="dcterms:W3CDTF">2016-07-11T14:06:41Z</dcterms:modified>
  <cp:revision>23</cp:revision>
</cp:coreProperties>
</file>