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3.png" ContentType="image/png"/>
  <Override PartName="/ppt/media/image6.gif" ContentType="image/gif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21000" y="2560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Documenter son API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49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Swagger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157960" y="365760"/>
            <a:ext cx="1349640" cy="132120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731520" y="2560320"/>
            <a:ext cx="710964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Installation 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Ajouter la dépendance principale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Ajouter des annotations sur les controllers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Ajouter la dépendance swagger-ui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Ajouter la configuration de Swagger UI (+ redirection si besoin)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816120" y="6766560"/>
            <a:ext cx="524124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Bon tuto : http://www.baeldung.com/swagger-2-documentation-for-spring-rest-api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49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Swagger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14400" y="2406240"/>
            <a:ext cx="8431200" cy="280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49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Swagger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1774080" y="1780920"/>
          <a:ext cx="6854400" cy="93240"/>
        </p:xfrm>
        <a:graphic>
          <a:graphicData uri="http://schemas.openxmlformats.org/drawingml/2006/table">
            <a:tbl>
              <a:tblPr/>
              <a:tblGrid>
                <a:gridCol w="2734920"/>
                <a:gridCol w="4119840"/>
              </a:tblGrid>
              <a:tr h="936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fort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faible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Solution leader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Impossible d'ajouter de la documentation custom (cas d'erreur,...)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Simple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L'application doit être déployée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IHM esthétique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Assez lourd à déclarer dans les classes java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Permet de tester rapidement une API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Pas de support d'HATEAOS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Annotation facile à utiliser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On doit faire réellement les appels pour avoir la doc de la réponse, c'est dangereux pour les POST/PUT/DELETE !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Grosse communauté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Difficile de maintenir la doc à jour (commentaires, détails...)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49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772400" y="419040"/>
            <a:ext cx="1735200" cy="173520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57200" y="2308320"/>
            <a:ext cx="8769600" cy="419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49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772400" y="419040"/>
            <a:ext cx="1735200" cy="173520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640080" y="2103120"/>
            <a:ext cx="768096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Installation 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Ajout de la dépendance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Ajout des tests qui génèrent les snippets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Ajout du template de la doc (+CSS)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Configuration d'asciidoctor pour générer la documentation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Optionnel : plugin + redirection pour servir la documentation statique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Optionnel : customiser les snippets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31520" y="6949440"/>
            <a:ext cx="6438960" cy="2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Lien vers la documentation : http://docs.spring.io/spring-restdocs/docs/1.0.x/reference/html5/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49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772400" y="419040"/>
            <a:ext cx="1735200" cy="173520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457200" y="2308320"/>
            <a:ext cx="8769600" cy="419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49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99160" y="2325240"/>
            <a:ext cx="9541440" cy="331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49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6583680" y="1920240"/>
            <a:ext cx="2772720" cy="212652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548640" y="2286000"/>
            <a:ext cx="4579560" cy="29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Possibilité de customiser plusieurs choses 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le template final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 nouveaux snippets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le template des snippets existants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le style de la documentation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...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49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6" name="Table 2"/>
          <p:cNvGraphicFramePr/>
          <p:nvPr/>
        </p:nvGraphicFramePr>
        <p:xfrm>
          <a:off x="1414080" y="1780920"/>
          <a:ext cx="7186680" cy="4501080"/>
        </p:xfrm>
        <a:graphic>
          <a:graphicData uri="http://schemas.openxmlformats.org/drawingml/2006/table">
            <a:tbl>
              <a:tblPr/>
              <a:tblGrid>
                <a:gridCol w="2867400"/>
                <a:gridCol w="4319640"/>
              </a:tblGrid>
              <a:tr h="32040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fort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faible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Basé sur Asciidoc ou Markdown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Sans Spring dans le projet c'est compliqué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 statique (facilement distribuable)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Migration au milieu d'un projet prend du temps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760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Force à faire des TI et à bien les faire pour avoir une bonne documentation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Esthétisme à tuner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 pollue pas le code applicatif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Nécessite une montée en compétence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 documentation reste à jour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Pas facilement éditable par le client ou une personne externe.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Tout est documentable, les erreurs, les cas particuliers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Facilement customisable (PathParamSnippet...)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695600"/>
            <a:ext cx="9069480" cy="31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Merci pour votre attention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Comment faire 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201636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0) Document word 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WSDL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Postman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Swagger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4) Spring Rest 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Format Word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6" name="Table 2"/>
          <p:cNvGraphicFramePr/>
          <p:nvPr/>
        </p:nvGraphicFramePr>
        <p:xfrm>
          <a:off x="1700280" y="2433960"/>
          <a:ext cx="6854400" cy="2195640"/>
        </p:xfrm>
        <a:graphic>
          <a:graphicData uri="http://schemas.openxmlformats.org/drawingml/2006/table">
            <a:tbl>
              <a:tblPr/>
              <a:tblGrid>
                <a:gridCol w="2734920"/>
                <a:gridCol w="4119840"/>
              </a:tblGrid>
              <a:tr h="3204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fort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faible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Complet (éditable par le client, l'équipe de dev...)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Outil propriétaire (libre office reste vraiment moins bien…) pour l'édition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Facilement distribuable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Jamais à jour...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76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Simple d'utilisation quand on sait s'en servir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Longues heures de mise en page et de relecture en perspective...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WSDL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377440" y="2269080"/>
            <a:ext cx="5345280" cy="312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49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Mais...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743200" y="1188720"/>
            <a:ext cx="5209920" cy="580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49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WSDL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2" name="Table 2"/>
          <p:cNvGraphicFramePr/>
          <p:nvPr/>
        </p:nvGraphicFramePr>
        <p:xfrm>
          <a:off x="1764000" y="2133360"/>
          <a:ext cx="6854400" cy="93240"/>
        </p:xfrm>
        <a:graphic>
          <a:graphicData uri="http://schemas.openxmlformats.org/drawingml/2006/table">
            <a:tbl>
              <a:tblPr/>
              <a:tblGrid>
                <a:gridCol w="2734920"/>
                <a:gridCol w="4119840"/>
              </a:tblGrid>
              <a:tr h="936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fort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faible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Garantie le fonctionnement de l'API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Trop stricte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Permet d'annoter chaque méthode/objet facilement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 pendant REST (WADL) est très peu utilisé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Exportable en page web/PDF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49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Postman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6309360" y="1221480"/>
            <a:ext cx="3426480" cy="124524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822960" y="1391400"/>
            <a:ext cx="4478400" cy="10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Importer une collection avec Postman au format JSON.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676880" y="2743200"/>
            <a:ext cx="6733440" cy="428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49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Postman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8" name="Table 2"/>
          <p:cNvGraphicFramePr/>
          <p:nvPr/>
        </p:nvGraphicFramePr>
        <p:xfrm>
          <a:off x="1774080" y="1780920"/>
          <a:ext cx="6854400" cy="93240"/>
        </p:xfrm>
        <a:graphic>
          <a:graphicData uri="http://schemas.openxmlformats.org/drawingml/2006/table">
            <a:tbl>
              <a:tblPr/>
              <a:tblGrid>
                <a:gridCol w="2734920"/>
                <a:gridCol w="4119840"/>
              </a:tblGrid>
              <a:tr h="936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fort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faible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Pratique pour faire des tester une API rapidement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Impossible d'ajouter de la documentation custom (cas d'erreur, explication...)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Permet d'éviter des typo dans l'URL/les noms des paramètres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Pas destiné à une personne non développeur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Très efficace pour debugger (on voit les headers des réponses HTTP, etc...)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Outil limité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Il est très simple de switcher d'environnement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49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Swagger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005840" y="2011680"/>
            <a:ext cx="8034120" cy="416268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8157960" y="365760"/>
            <a:ext cx="1349640" cy="132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2016-07-11T11:40:51Z</dcterms:created>
  <dc:language>en-US</dc:language>
  <dcterms:modified xsi:type="dcterms:W3CDTF">2016-07-13T11:26:26Z</dcterms:modified>
  <cp:revision>65</cp:revision>
</cp:coreProperties>
</file>