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3.png" ContentType="image/png"/>
  <Override PartName="/ppt/media/image6.gif" ContentType="image/gi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1000" y="2560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Documenter son API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99160" y="2325240"/>
            <a:ext cx="9542520" cy="331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583680" y="1920240"/>
            <a:ext cx="2773800" cy="212760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548640" y="2286000"/>
            <a:ext cx="45806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Possibilité de customiser plusieurs choses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 template final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 nouveaux snippets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 template des snippets existants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 style de la documentation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1414080" y="1780920"/>
          <a:ext cx="7186680" cy="4125960"/>
        </p:xfrm>
        <a:graphic>
          <a:graphicData uri="http://schemas.openxmlformats.org/drawingml/2006/table">
            <a:tbl>
              <a:tblPr/>
              <a:tblGrid>
                <a:gridCol w="2867400"/>
                <a:gridCol w="4319640"/>
              </a:tblGrid>
              <a:tr h="3204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Basé sur Asciidoc ou Markdown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Sans Spring dans le projet c'est compliqué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 statique (facilement distribuable)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Migration au milieu d'un projet prend du temps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7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Force à faire des TI et à bien les faire pour avoir une bonne documentation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Esthétisme à tuner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 pollue pas le code applicatif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Nécessite une montée en compétence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 documentation reste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90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Tout est documentable, les erreurs, les cas particuliers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Facilement customisable (PathParamSnippet...)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695600"/>
            <a:ext cx="9070560" cy="31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Merci pour votre attention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faire 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201636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3) 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4) Spring Rest 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WSDL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377440" y="2269080"/>
            <a:ext cx="5346360" cy="312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Mais...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743200" y="1188720"/>
            <a:ext cx="5211000" cy="58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Postman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309360" y="1221480"/>
            <a:ext cx="3427560" cy="12463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822960" y="1391400"/>
            <a:ext cx="4479480" cy="10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Importer une collection avec Postman au format JSON.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676880" y="2743200"/>
            <a:ext cx="6734520" cy="428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005840" y="2011680"/>
            <a:ext cx="8035200" cy="41637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8157960" y="365760"/>
            <a:ext cx="1350720" cy="13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2406240"/>
            <a:ext cx="8432280" cy="28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Swagger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1774080" y="1780920"/>
          <a:ext cx="6854400" cy="93240"/>
        </p:xfrm>
        <a:graphic>
          <a:graphicData uri="http://schemas.openxmlformats.org/drawingml/2006/table">
            <a:tbl>
              <a:tblPr/>
              <a:tblGrid>
                <a:gridCol w="2734920"/>
                <a:gridCol w="4119840"/>
              </a:tblGrid>
              <a:tr h="9360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Point faible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Solution leader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Impossible d'ajouter de la documentation custom (cas d'erreur,...)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Simple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L'application doit être déployée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IHM esthétique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Assez lourd à déclarer dans les classes java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Permet de tester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Pas de support d'HATEAOS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Annotation facile à utiliser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doit faire réellement les appels pour avoir la doc de la réponse, c'est dangereux pour les POST/PUT/DELETE !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Grosse communauté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Difficile de maintenir la doc à jour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49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Spring Rest-doc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772400" y="419040"/>
            <a:ext cx="1736280" cy="1736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57200" y="2308320"/>
            <a:ext cx="8770680" cy="419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2016-07-11T11:40:51Z</dcterms:created>
  <dc:language>en-US</dc:language>
  <dcterms:modified xsi:type="dcterms:W3CDTF">2016-07-12T16:16:17Z</dcterms:modified>
  <cp:revision>32</cp:revision>
</cp:coreProperties>
</file>