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8200" y="2138395"/>
            <a:ext cx="107354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DESCRIPTION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  A social media platform known as instagram. The application is a simple way to                               communicate with friends and family located all over the world.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    The basic features of the application are to add your photos not just pictures but add a hastags on what the photos is about. The photos uploaded are seen by the followers. The followers who follows each other can like and comment on the uploaded photos.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74075" y="45699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………………..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-138648" l="155788" r="-120551" t="138649"/>
          <a:stretch/>
        </p:blipFill>
        <p:spPr>
          <a:xfrm>
            <a:off x="1818655" y="1885950"/>
            <a:ext cx="1918459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7820" l="15728" r="33565" t="0"/>
          <a:stretch/>
        </p:blipFill>
        <p:spPr>
          <a:xfrm>
            <a:off x="9267874" y="177799"/>
            <a:ext cx="1978748" cy="18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31025" y="451856"/>
            <a:ext cx="10515600" cy="13257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rgbClr val="002060"/>
                </a:solidFill>
              </a:rPr>
              <a:t>INSTAGRAM</a:t>
            </a:r>
            <a:endParaRPr sz="7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548642" y="326572"/>
            <a:ext cx="11155680" cy="46166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CONTENTS OF TABLES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548642" y="1188720"/>
            <a:ext cx="28215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138" y="1068705"/>
            <a:ext cx="6531429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313508" y="143691"/>
            <a:ext cx="2926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Photos: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1852" l="0" r="9927" t="0"/>
          <a:stretch/>
        </p:blipFill>
        <p:spPr>
          <a:xfrm>
            <a:off x="2055632" y="5786846"/>
            <a:ext cx="7584758" cy="69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630" y="261257"/>
            <a:ext cx="7571695" cy="552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600892" y="313509"/>
            <a:ext cx="46111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Likes: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125" y="575119"/>
            <a:ext cx="8477795" cy="59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809898" y="705395"/>
            <a:ext cx="3396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Comments: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062" y="900112"/>
            <a:ext cx="73818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1703" y="561703"/>
            <a:ext cx="3579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Tags: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16" y="757646"/>
            <a:ext cx="6531429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457200" y="313507"/>
            <a:ext cx="27301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Photo_tags: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578" y="313507"/>
            <a:ext cx="6609805" cy="641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597349" y="203786"/>
            <a:ext cx="945750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1.We want row reward our users who have been around the longest 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finding the 5 oldest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select * from users order by created_at limit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94" y="1835002"/>
            <a:ext cx="5785123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44128" y="724619"/>
            <a:ext cx="102654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2) Write a query to find any username that have ‘a’ in the second postion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* from users where username like ‘_a%’;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128" y="1754217"/>
            <a:ext cx="62484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940280" y="983411"/>
            <a:ext cx="87644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3) users who posted anything at least once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count(distinct(users.id)) as total_no from users join photos on users.id=photos.user_id;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121" y="2558271"/>
            <a:ext cx="6248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785004" y="431320"/>
            <a:ext cx="97478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 startAt="4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IDENTIFY MOST POPULAR PHOTO( AND USER WHO CREATED IT)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username, photos.id, photos.image_url, count(likes.user_id) as total from photos inner join likes on likes.photo_id=photos.id inner join users on photos.user_id = users.id group by photos.id order by total desc limit 1;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34" y="2257363"/>
            <a:ext cx="10360679" cy="254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72885" y="578439"/>
            <a:ext cx="10515600" cy="109360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72885" y="2050868"/>
            <a:ext cx="105155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-4127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5093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sz="2900">
                <a:latin typeface="Comic Sans MS"/>
                <a:ea typeface="Comic Sans MS"/>
                <a:cs typeface="Comic Sans MS"/>
                <a:sym typeface="Comic Sans MS"/>
              </a:rPr>
              <a:t> Objective of the mini Project is to show how features work.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5093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sz="2900">
                <a:latin typeface="Comic Sans MS"/>
                <a:ea typeface="Comic Sans MS"/>
                <a:cs typeface="Comic Sans MS"/>
                <a:sym typeface="Comic Sans MS"/>
              </a:rPr>
              <a:t> The instagram will be able to easily track the details of user, likes, photos, comments and tags 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5093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sz="2900">
                <a:latin typeface="Comic Sans MS"/>
                <a:ea typeface="Comic Sans MS"/>
                <a:cs typeface="Comic Sans MS"/>
                <a:sym typeface="Comic Sans MS"/>
              </a:rPr>
              <a:t> It will help in  tracking the likes, comment and tags on the uploaded photos 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5093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sz="2900">
                <a:latin typeface="Comic Sans MS"/>
                <a:ea typeface="Comic Sans MS"/>
                <a:cs typeface="Comic Sans MS"/>
                <a:sym typeface="Comic Sans MS"/>
              </a:rPr>
              <a:t>It will give details regarding how many and who exactly like and comment on your photo.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5093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IN" sz="2900">
                <a:latin typeface="Comic Sans MS"/>
                <a:ea typeface="Comic Sans MS"/>
                <a:cs typeface="Comic Sans MS"/>
                <a:sym typeface="Comic Sans MS"/>
              </a:rPr>
              <a:t>It will help you to know which tag is applied on which photo. </a:t>
            </a:r>
            <a:endParaRPr/>
          </a:p>
          <a:p>
            <a:pPr indent="-412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12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12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1380227" y="1069676"/>
            <a:ext cx="102740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5) What are the top 5 most commonly used hashtags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 tags.tag_name, count(*) as total from photo_tags  join tags on photo_tags.tag_id= tags.id group by tags.id order by total desc limit 5;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269" y="2388439"/>
            <a:ext cx="38957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2194506"/>
            <a:ext cx="97440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/>
          <p:nvPr/>
        </p:nvSpPr>
        <p:spPr>
          <a:xfrm>
            <a:off x="1223963" y="488255"/>
            <a:ext cx="3461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6) Have commented on every photo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1223962" y="996661"/>
            <a:ext cx="105086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count(*)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(select username,comment_text from users left join comments on users.id = comments.user_id group by users.id having comment_text is not null)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2171232"/>
            <a:ext cx="104203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885825" y="573108"/>
            <a:ext cx="2182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7) Total Posts by users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85825" y="972817"/>
            <a:ext cx="108081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sum(user_posts.total_posts_per_user) from (select users.username,count(photos.image_url) as total_posts_per_user from users join photos on users.id = photos.user_id group by users.id) as user_posts;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643944" y="588066"/>
            <a:ext cx="10122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8) How many times does the average user post?  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734096" y="1300766"/>
            <a:ext cx="10032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round((select count(*)from photos)/(select count(*) from users),2);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8" y="2202152"/>
            <a:ext cx="10887075" cy="202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1064654" y="555818"/>
            <a:ext cx="6984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9) We have a small problem with bots on our site...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users who have liked every single photo on the site*</a:t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1064654" y="1271839"/>
            <a:ext cx="10590726" cy="615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i="0" lang="en-IN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users.id,username, count(users.id) as total_likes_by_user from users join likes on users.id = likes.user_id group by users.id having total_likes_by_user = (select count(*) from photos);</a:t>
            </a:r>
            <a:r>
              <a:rPr i="0" lang="en-IN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923" y="2319606"/>
            <a:ext cx="9467850" cy="20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1205985" y="4932608"/>
            <a:ext cx="425465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Zero bots account founded on the site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840" y="2871989"/>
            <a:ext cx="10096500" cy="38152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/>
        </p:nvSpPr>
        <p:spPr>
          <a:xfrm>
            <a:off x="124311" y="360196"/>
            <a:ext cx="10578033" cy="2215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10) Are we overrun with bots and celebrity accounts? Find the percentage of our users who have either never commented on a photo or have commented on every photo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I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tablea.total_a as 'number of users who never commented', (tablea.total_a/(select count(*) from users))*100 as '%', tableb.total_b as 'number of users who likes every photos', (tableb.total_b/(select count(*) from users))*100 as '%' from ( select count(*) as total_a from (select username,comment_text from users left join comments on users.id = comments.user_id group by users.id having comment_text is null) as total_number_of_users_without_comments ) as tablea join ( select count(*) as total_b from (select users.id,username, count(users.id) as total_likes_by_user from users join likes on users.id = likes.user_id group by users.id having total_likes_by_user = (select count(*) from photos)) as total_number_users_likes_every_photos )as tableb; </a:t>
            </a:r>
            <a:b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534838" y="1319842"/>
            <a:ext cx="1091241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Left join : select users.id,user.username,photos.image_url,from users left join photos on users.id=photos.user_id;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1138686" y="353683"/>
            <a:ext cx="9126747" cy="52322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Joins</a:t>
            </a:r>
            <a:endParaRPr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574" y="1691550"/>
            <a:ext cx="5739712" cy="441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573" y="6108274"/>
            <a:ext cx="3572909" cy="5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0825" y="5048970"/>
            <a:ext cx="2740461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159026" y="357808"/>
            <a:ext cx="116160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Self join:  select comments.comment_text,photos.image_url,comments.id as comment_on_photos from comments, photos where comments.user_id=photos.user_id; </a:t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431" y="1406106"/>
            <a:ext cx="7881308" cy="513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431" y="1036608"/>
            <a:ext cx="7648395" cy="73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0193" y="1036608"/>
            <a:ext cx="2472546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431659" y="227697"/>
            <a:ext cx="114645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Right join:  select photos.user_id, photos.image_url, likes.photo_id  from photos right join likes on photos.user_id=likes.user_id;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380" y="1121464"/>
            <a:ext cx="5838546" cy="358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379" y="4646085"/>
            <a:ext cx="5377801" cy="19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7544" y="4646084"/>
            <a:ext cx="3485382" cy="19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/>
        </p:nvSpPr>
        <p:spPr>
          <a:xfrm>
            <a:off x="1759789" y="336430"/>
            <a:ext cx="8626415" cy="46166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view</a:t>
            </a:r>
            <a:endParaRPr sz="24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705540" y="1122236"/>
            <a:ext cx="11069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View from a single table:CREATE VIEW view_name AS SELECT column1, column2..... FROM table_nameWHERE                        condition;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789" y="1841829"/>
            <a:ext cx="8382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76" y="-594"/>
            <a:ext cx="10529982" cy="685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/>
          <p:nvPr/>
        </p:nvSpPr>
        <p:spPr>
          <a:xfrm>
            <a:off x="673155" y="527014"/>
            <a:ext cx="117661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View from multiple tables:create view tagsphotos as select tags.tag_name,photo_tags.photo_id,photo_tags.tag_id,tags.created_at from tags, photo_tags where photo_tags.photo_id&lt;=2 and photo_tags.tag_id&lt;=2; 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20" y="1614246"/>
            <a:ext cx="6995728" cy="462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>
            <a:off x="1013717" y="803059"/>
            <a:ext cx="3555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 a View: Drop view view_name;</a:t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717" y="1404038"/>
            <a:ext cx="59150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1013717" y="6374921"/>
            <a:ext cx="83848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Name: Dipesh Rawool</a:t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96834" y="574766"/>
            <a:ext cx="10933612" cy="58477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 of tables</a:t>
            </a:r>
            <a:endParaRPr b="0" i="0" sz="3200" u="none" cap="none" strike="noStrike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953588" y="1410788"/>
            <a:ext cx="1085523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</a:t>
            </a:r>
            <a:r>
              <a:rPr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table contains the details of users such as id, username and created_at.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34" y="2625634"/>
            <a:ext cx="10933612" cy="2756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953588" y="5695406"/>
            <a:ext cx="107768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</a:t>
            </a: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table users(id int auto_increment primary key, username varchar(255) unique not null, created_at timestamp default now());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888274" y="483326"/>
            <a:ext cx="110511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Photos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This table contains details of photos such as id, image_url,  user_id and created_at.  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18" y="2024744"/>
            <a:ext cx="10802982" cy="2638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31520" y="5342708"/>
            <a:ext cx="106984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create table photos(id int auto_increment primary key, image_url varchar(255) not null, user_id int not null, created_at timestamp default now(), foreign key(user_id) references users(id));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692331" y="653142"/>
            <a:ext cx="112732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Likes: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This table contains information of which user liked which photos.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34" y="1939697"/>
            <a:ext cx="10528663" cy="2514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940526" y="5264331"/>
            <a:ext cx="102543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create table likes (user_id int not null, photo_id int not null, created_at timestamp default no foreign key(user_id) references users(id), foreign key(photo_id) references photos(id), primary key(user_id, photo_id));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018903" y="718457"/>
            <a:ext cx="10306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This table shows comments details such as id, comment_text, user_id,  photo_id and created_at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903" y="2063795"/>
            <a:ext cx="10306594" cy="2442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018904" y="5185954"/>
            <a:ext cx="103065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create table comments ( id int auto_increment primary key, comment_text varchar(255) not null, photo_id int not null, user_id int not null, created_at timestamp default now(), foreign key(photo_id) references photos(id), foreign key(user_id) references users(id));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705394" y="822960"/>
            <a:ext cx="111818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Tags: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This table keep track of hastags describing the photo such as sunset, smile,  etc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94" y="2116183"/>
            <a:ext cx="10014993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705394" y="5199017"/>
            <a:ext cx="103327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create table tags  ( id int auto_increment primary key, tag_name varchar(255) unique,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created_at timestamp default now()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9268" y="666205"/>
            <a:ext cx="107507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Photo_tags: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Table give us details about which tags is give to photo by using photo_id and user_id.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09" y="2110875"/>
            <a:ext cx="9810205" cy="222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796834" y="4873598"/>
            <a:ext cx="1063316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Syntax: create table photo_tags ( photo_id integer not null, tag_id integer not null, foreign key(photo_id) references photos(id), foreign key(tag_id) references tags(id), primary key(photo_id, tag_id));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