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Project-1-Planning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Planning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Most important phase in your project</a:t>
            </a:r>
          </a:p>
          <a:p>
            <a:r>
              <a:rPr lang="en-SG" dirty="0" smtClean="0"/>
              <a:t>Decides your route and what you have to do</a:t>
            </a:r>
          </a:p>
          <a:p>
            <a:pPr lvl="1"/>
            <a:r>
              <a:rPr lang="en-SG" dirty="0" smtClean="0"/>
              <a:t>Provides a plan for the next few weeks</a:t>
            </a:r>
          </a:p>
          <a:p>
            <a:pPr lvl="1"/>
            <a:r>
              <a:rPr lang="en-SG" dirty="0" smtClean="0"/>
              <a:t>Decide on what equipment to use</a:t>
            </a:r>
          </a:p>
          <a:p>
            <a:pPr lvl="1"/>
            <a:r>
              <a:rPr lang="en-SG" dirty="0" smtClean="0"/>
              <a:t>Allows for parallel work</a:t>
            </a:r>
          </a:p>
          <a:p>
            <a:r>
              <a:rPr lang="en-SG" dirty="0" smtClean="0"/>
              <a:t>You will always NOT have enough time</a:t>
            </a:r>
          </a:p>
          <a:p>
            <a:pPr lvl="1"/>
            <a:r>
              <a:rPr lang="en-SG" dirty="0" smtClean="0"/>
              <a:t>Scope your project</a:t>
            </a:r>
          </a:p>
          <a:p>
            <a:pPr lvl="1"/>
            <a:r>
              <a:rPr lang="en-SG" dirty="0" smtClean="0"/>
              <a:t>Don’t forget your documentation (25%)</a:t>
            </a:r>
          </a:p>
          <a:p>
            <a:pPr lvl="1"/>
            <a:r>
              <a:rPr lang="en-SG" dirty="0" smtClean="0"/>
              <a:t>Do what you can, move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Create an overview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47058" y="1719101"/>
            <a:ext cx="6683827" cy="4160974"/>
            <a:chOff x="947058" y="1893272"/>
            <a:chExt cx="6683827" cy="4160974"/>
          </a:xfrm>
        </p:grpSpPr>
        <p:sp>
          <p:nvSpPr>
            <p:cNvPr id="6" name="Rounded Rectangle 5"/>
            <p:cNvSpPr/>
            <p:nvPr/>
          </p:nvSpPr>
          <p:spPr>
            <a:xfrm>
              <a:off x="3614057" y="2511252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Micro-controller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04856" y="2511252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Display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23258" y="2522139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Clock settings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14057" y="3850196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Exact time-keeping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8" idx="3"/>
              <a:endCxn id="6" idx="1"/>
            </p:cNvCxnSpPr>
            <p:nvPr/>
          </p:nvCxnSpPr>
          <p:spPr>
            <a:xfrm flipV="1">
              <a:off x="2449287" y="2883041"/>
              <a:ext cx="1164770" cy="10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>
              <a:off x="5040086" y="2883041"/>
              <a:ext cx="1164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9" idx="0"/>
            </p:cNvCxnSpPr>
            <p:nvPr/>
          </p:nvCxnSpPr>
          <p:spPr>
            <a:xfrm>
              <a:off x="4327072" y="3254830"/>
              <a:ext cx="0" cy="5953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47058" y="3271415"/>
              <a:ext cx="131330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Pushbutton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Touch Sensor</a:t>
              </a:r>
              <a:br>
                <a:rPr lang="en-SG" sz="1400" dirty="0" smtClean="0">
                  <a:solidFill>
                    <a:srgbClr val="FF0000"/>
                  </a:solidFill>
                </a:rPr>
              </a:br>
              <a:r>
                <a:rPr lang="en-SG" sz="1400" dirty="0" smtClean="0">
                  <a:solidFill>
                    <a:srgbClr val="FF0000"/>
                  </a:solidFill>
                </a:rPr>
                <a:t>Remote control</a:t>
              </a:r>
              <a:br>
                <a:rPr lang="en-SG" sz="1400" dirty="0" smtClean="0">
                  <a:solidFill>
                    <a:srgbClr val="FF0000"/>
                  </a:solidFill>
                </a:rPr>
              </a:br>
              <a:r>
                <a:rPr lang="en-SG" sz="1400" dirty="0" smtClean="0">
                  <a:solidFill>
                    <a:srgbClr val="FF0000"/>
                  </a:solidFill>
                </a:rPr>
                <a:t>Keyboard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14057" y="4593774"/>
              <a:ext cx="148893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Software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RTC Clock module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Network time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4057" y="1893272"/>
              <a:ext cx="1895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/>
                <a:t>Uno (testing)</a:t>
              </a:r>
            </a:p>
            <a:p>
              <a:r>
                <a:rPr lang="en-SG" sz="1400" dirty="0" smtClean="0"/>
                <a:t>Nano (implementation)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4856" y="3284444"/>
              <a:ext cx="138204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LCD (16x2)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TM1637 4-digit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Voice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Dot-matrix 7219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Words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21972" y="4572004"/>
              <a:ext cx="1426029" cy="743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Other Sensors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5773" y="5315582"/>
              <a:ext cx="112280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 smtClean="0">
                  <a:solidFill>
                    <a:srgbClr val="FF0000"/>
                  </a:solidFill>
                </a:rPr>
                <a:t>Temperature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Humidity</a:t>
              </a:r>
            </a:p>
            <a:p>
              <a:r>
                <a:rPr lang="en-SG" sz="1400" dirty="0" smtClean="0">
                  <a:solidFill>
                    <a:srgbClr val="FF0000"/>
                  </a:solidFill>
                </a:rPr>
                <a:t>Light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5" idx="0"/>
            </p:cNvCxnSpPr>
            <p:nvPr/>
          </p:nvCxnSpPr>
          <p:spPr>
            <a:xfrm flipV="1">
              <a:off x="2334987" y="3265717"/>
              <a:ext cx="1279070" cy="13062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479780" y="5278366"/>
            <a:ext cx="3035570" cy="706197"/>
            <a:chOff x="5823857" y="4883081"/>
            <a:chExt cx="3035570" cy="706197"/>
          </a:xfrm>
        </p:grpSpPr>
        <p:sp>
          <p:nvSpPr>
            <p:cNvPr id="29" name="TextBox 28"/>
            <p:cNvSpPr txBox="1"/>
            <p:nvPr/>
          </p:nvSpPr>
          <p:spPr>
            <a:xfrm>
              <a:off x="5921828" y="4943793"/>
              <a:ext cx="2937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Decide now!</a:t>
              </a:r>
              <a:endParaRPr lang="en-SG" sz="32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23857" y="4883081"/>
              <a:ext cx="3035570" cy="70619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7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Decide ….why?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Affects your project</a:t>
            </a:r>
          </a:p>
          <a:p>
            <a:pPr lvl="1"/>
            <a:r>
              <a:rPr lang="en-SG" dirty="0" smtClean="0"/>
              <a:t>Complexity of the project</a:t>
            </a:r>
          </a:p>
          <a:p>
            <a:pPr lvl="1"/>
            <a:r>
              <a:rPr lang="en-SG" dirty="0" smtClean="0"/>
              <a:t>Components availability</a:t>
            </a:r>
          </a:p>
          <a:p>
            <a:pPr lvl="1"/>
            <a:r>
              <a:rPr lang="en-SG" dirty="0" smtClean="0"/>
              <a:t>Software development</a:t>
            </a:r>
          </a:p>
          <a:p>
            <a:pPr lvl="1"/>
            <a:r>
              <a:rPr lang="en-SG" dirty="0" smtClean="0"/>
              <a:t>Physical design of the project (25%)</a:t>
            </a:r>
          </a:p>
          <a:p>
            <a:r>
              <a:rPr lang="en-SG" dirty="0" smtClean="0"/>
              <a:t>Decide, based on</a:t>
            </a:r>
          </a:p>
          <a:p>
            <a:pPr lvl="1"/>
            <a:r>
              <a:rPr lang="en-SG" dirty="0" smtClean="0"/>
              <a:t>Familiarity with components</a:t>
            </a:r>
          </a:p>
          <a:p>
            <a:pPr lvl="1"/>
            <a:r>
              <a:rPr lang="en-SG" dirty="0" smtClean="0"/>
              <a:t>Available software and examples</a:t>
            </a:r>
          </a:p>
          <a:p>
            <a:pPr lvl="1"/>
            <a:r>
              <a:rPr lang="en-SG" dirty="0" smtClean="0"/>
              <a:t>Available designs</a:t>
            </a:r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Time planning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13799"/>
              </p:ext>
            </p:extLst>
          </p:nvPr>
        </p:nvGraphicFramePr>
        <p:xfrm>
          <a:off x="628650" y="1553480"/>
          <a:ext cx="78867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21561847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39499888"/>
                    </a:ext>
                  </a:extLst>
                </a:gridCol>
                <a:gridCol w="3418114">
                  <a:extLst>
                    <a:ext uri="{9D8B030D-6E8A-4147-A177-3AD203B41FA5}">
                      <a16:colId xmlns:a16="http://schemas.microsoft.com/office/drawing/2014/main" val="2624684385"/>
                    </a:ext>
                  </a:extLst>
                </a:gridCol>
                <a:gridCol w="2397579">
                  <a:extLst>
                    <a:ext uri="{9D8B030D-6E8A-4147-A177-3AD203B41FA5}">
                      <a16:colId xmlns:a16="http://schemas.microsoft.com/office/drawing/2014/main" val="2971137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Week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allocation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Purpose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 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Get specifications, sizing</a:t>
                      </a:r>
                    </a:p>
                    <a:p>
                      <a:r>
                        <a:rPr lang="en-SG" dirty="0" smtClean="0"/>
                        <a:t>Sketch</a:t>
                      </a:r>
                      <a:r>
                        <a:rPr lang="en-SG" baseline="0" dirty="0" smtClean="0"/>
                        <a:t> project</a:t>
                      </a:r>
                    </a:p>
                    <a:p>
                      <a:r>
                        <a:rPr lang="en-SG" baseline="0" dirty="0" smtClean="0"/>
                        <a:t>Draw design using Fusion 360</a:t>
                      </a:r>
                    </a:p>
                    <a:p>
                      <a:r>
                        <a:rPr lang="en-SG" baseline="0" dirty="0" smtClean="0"/>
                        <a:t>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Sketches,</a:t>
                      </a:r>
                      <a:r>
                        <a:rPr lang="en-SG" baseline="0" dirty="0" smtClean="0"/>
                        <a:t> .F3D, specifications, measurements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0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Laser cut, 3D print design</a:t>
                      </a:r>
                    </a:p>
                    <a:p>
                      <a:r>
                        <a:rPr lang="en-SG" dirty="0" smtClean="0"/>
                        <a:t>Start micro-controller</a:t>
                      </a:r>
                      <a:r>
                        <a:rPr lang="en-SG" baseline="0" dirty="0" smtClean="0"/>
                        <a:t> testing</a:t>
                      </a:r>
                    </a:p>
                    <a:p>
                      <a:r>
                        <a:rPr lang="en-SG" baseline="0" dirty="0" smtClean="0"/>
                        <a:t>Documentation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Lab</a:t>
                      </a:r>
                      <a:r>
                        <a:rPr lang="en-SG" baseline="0" dirty="0" smtClean="0"/>
                        <a:t> work (closures?), start testing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</a:t>
                      </a:r>
                      <a:r>
                        <a:rPr lang="en-SG" baseline="0" dirty="0" smtClean="0"/>
                        <a:t> project test</a:t>
                      </a:r>
                      <a:br>
                        <a:rPr lang="en-SG" baseline="0" dirty="0" smtClean="0"/>
                      </a:br>
                      <a:r>
                        <a:rPr lang="en-SG" baseline="0" dirty="0" smtClean="0"/>
                        <a:t>Start fitting</a:t>
                      </a:r>
                    </a:p>
                    <a:p>
                      <a:r>
                        <a:rPr lang="en-SG" baseline="0" dirty="0" smtClean="0"/>
                        <a:t>Integration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Software</a:t>
                      </a:r>
                      <a:r>
                        <a:rPr lang="en-SG" baseline="0" dirty="0" smtClean="0"/>
                        <a:t> development, testing,</a:t>
                      </a:r>
                      <a:br>
                        <a:rPr lang="en-SG" baseline="0" dirty="0" smtClean="0"/>
                      </a:br>
                      <a:r>
                        <a:rPr lang="en-SG" baseline="0" dirty="0" smtClean="0"/>
                        <a:t>Integration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4hr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 of components</a:t>
                      </a:r>
                    </a:p>
                    <a:p>
                      <a:r>
                        <a:rPr lang="en-SG" dirty="0" smtClean="0"/>
                        <a:t>Documentation</a:t>
                      </a:r>
                    </a:p>
                    <a:p>
                      <a:r>
                        <a:rPr lang="en-SG" dirty="0" smtClean="0"/>
                        <a:t>Presentation slide, video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Integration, documentation,</a:t>
                      </a:r>
                      <a:r>
                        <a:rPr lang="en-SG" baseline="0" dirty="0" smtClean="0"/>
                        <a:t> presentation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6125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Specifications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Get specification sheets on ALL items</a:t>
            </a:r>
          </a:p>
          <a:p>
            <a:pPr lvl="1"/>
            <a:r>
              <a:rPr lang="en-SG" dirty="0" smtClean="0"/>
              <a:t>Example:</a:t>
            </a:r>
          </a:p>
          <a:p>
            <a:pPr lvl="2"/>
            <a:r>
              <a:rPr lang="en-SG" dirty="0" smtClean="0"/>
              <a:t>Uno R3</a:t>
            </a:r>
          </a:p>
          <a:p>
            <a:pPr lvl="2"/>
            <a:r>
              <a:rPr lang="en-SG" dirty="0" smtClean="0"/>
              <a:t>Nano</a:t>
            </a:r>
          </a:p>
          <a:p>
            <a:r>
              <a:rPr lang="en-SG" dirty="0" smtClean="0"/>
              <a:t>Get dimensions of ALL components</a:t>
            </a:r>
          </a:p>
          <a:p>
            <a:r>
              <a:rPr lang="en-SG" dirty="0" smtClean="0"/>
              <a:t>Do a mock-up of your project</a:t>
            </a:r>
          </a:p>
          <a:p>
            <a:pPr lvl="1"/>
            <a:r>
              <a:rPr lang="en-SG" dirty="0" smtClean="0"/>
              <a:t>Use cardboard, paper, foam, scrap</a:t>
            </a:r>
          </a:p>
          <a:p>
            <a:pPr lvl="1"/>
            <a:r>
              <a:rPr lang="en-SG" dirty="0" smtClean="0"/>
              <a:t>Size up the items, do not physically oversize, undersize</a:t>
            </a:r>
          </a:p>
          <a:p>
            <a:r>
              <a:rPr lang="en-SG" dirty="0" smtClean="0"/>
              <a:t>Sketch, measure proposed design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Physical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Sketch a design</a:t>
            </a:r>
          </a:p>
          <a:p>
            <a:r>
              <a:rPr lang="en-SG" dirty="0" smtClean="0"/>
              <a:t>Dimension your design</a:t>
            </a:r>
          </a:p>
          <a:p>
            <a:r>
              <a:rPr lang="en-SG" dirty="0" smtClean="0"/>
              <a:t>Decide what to</a:t>
            </a:r>
          </a:p>
          <a:p>
            <a:pPr lvl="1"/>
            <a:r>
              <a:rPr lang="en-SG" dirty="0" smtClean="0"/>
              <a:t>Laser cut (flat surfaces, stacking, enclosures)</a:t>
            </a:r>
          </a:p>
          <a:p>
            <a:pPr lvl="1"/>
            <a:r>
              <a:rPr lang="en-SG" dirty="0" smtClean="0"/>
              <a:t>3D Print (irregular shapes, moving parts, holders)</a:t>
            </a:r>
          </a:p>
          <a:p>
            <a:r>
              <a:rPr lang="en-SG" dirty="0" smtClean="0"/>
              <a:t>Make allowances</a:t>
            </a:r>
          </a:p>
          <a:p>
            <a:pPr lvl="1"/>
            <a:r>
              <a:rPr lang="en-SG" dirty="0" smtClean="0"/>
              <a:t>for </a:t>
            </a:r>
            <a:r>
              <a:rPr lang="en-SG" dirty="0" err="1" smtClean="0"/>
              <a:t>redos</a:t>
            </a:r>
            <a:r>
              <a:rPr lang="en-SG" dirty="0" smtClean="0"/>
              <a:t>, mistakes</a:t>
            </a:r>
          </a:p>
          <a:p>
            <a:pPr lvl="1"/>
            <a:r>
              <a:rPr lang="en-SG" dirty="0"/>
              <a:t>l</a:t>
            </a:r>
            <a:r>
              <a:rPr lang="en-SG" dirty="0" smtClean="0"/>
              <a:t>ab closures, bookings, time/space allocation</a:t>
            </a:r>
          </a:p>
          <a:p>
            <a:pPr lvl="1"/>
            <a:r>
              <a:rPr lang="en-SG" dirty="0" smtClean="0"/>
              <a:t>Over-exactness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Implement a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Design drawn using Fusion 360</a:t>
            </a:r>
          </a:p>
          <a:p>
            <a:r>
              <a:rPr lang="en-SG" dirty="0" smtClean="0"/>
              <a:t>Learn how to assemble parts for fittings</a:t>
            </a:r>
          </a:p>
          <a:p>
            <a:r>
              <a:rPr lang="en-SG" dirty="0" smtClean="0"/>
              <a:t>Vector/Raster graphics for decals, labels, artwork</a:t>
            </a:r>
          </a:p>
          <a:p>
            <a:r>
              <a:rPr lang="en-SG" dirty="0" smtClean="0"/>
              <a:t>Documentation</a:t>
            </a:r>
          </a:p>
          <a:p>
            <a:pPr lvl="1"/>
            <a:r>
              <a:rPr lang="en-SG" dirty="0" smtClean="0"/>
              <a:t>Include all RAW files (.f3d, .jpg, .</a:t>
            </a:r>
            <a:r>
              <a:rPr lang="en-SG" dirty="0" err="1" smtClean="0"/>
              <a:t>png</a:t>
            </a:r>
            <a:r>
              <a:rPr lang="en-SG" dirty="0" smtClean="0"/>
              <a:t>)</a:t>
            </a:r>
          </a:p>
          <a:p>
            <a:pPr lvl="1"/>
            <a:r>
              <a:rPr lang="en-SG" dirty="0" smtClean="0"/>
              <a:t>Record machine settings</a:t>
            </a:r>
          </a:p>
          <a:p>
            <a:pPr lvl="1"/>
            <a:r>
              <a:rPr lang="en-SG" dirty="0" smtClean="0"/>
              <a:t>Write up your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Project-1-Planning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373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Yanone Kaffeesatz SemiBold</vt:lpstr>
      <vt:lpstr>Office Theme</vt:lpstr>
      <vt:lpstr>EP1000</vt:lpstr>
      <vt:lpstr>Planning</vt:lpstr>
      <vt:lpstr>Create an overview</vt:lpstr>
      <vt:lpstr>Decide ….why?</vt:lpstr>
      <vt:lpstr>Time planning</vt:lpstr>
      <vt:lpstr>Specifications</vt:lpstr>
      <vt:lpstr>Physical design</vt:lpstr>
      <vt:lpstr>Implement a design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92</cp:revision>
  <dcterms:created xsi:type="dcterms:W3CDTF">2021-05-13T09:46:01Z</dcterms:created>
  <dcterms:modified xsi:type="dcterms:W3CDTF">2021-07-22T08:54:02Z</dcterms:modified>
</cp:coreProperties>
</file>