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70" r:id="rId6"/>
    <p:sldId id="271" r:id="rId7"/>
    <p:sldId id="27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Xho87HJ-X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 dirty="0" smtClean="0"/>
              <a:t>Models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Creating 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Extend into the 3rd plane</a:t>
            </a:r>
          </a:p>
          <a:p>
            <a:r>
              <a:rPr lang="en-SG" dirty="0"/>
              <a:t>Rotation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Rotate the plane around an axis</a:t>
            </a:r>
          </a:p>
          <a:p>
            <a:r>
              <a:rPr lang="en-SG" dirty="0"/>
              <a:t>Sculpting</a:t>
            </a:r>
          </a:p>
          <a:p>
            <a:pPr lvl="1"/>
            <a:r>
              <a:rPr lang="en-SG" dirty="0"/>
              <a:t>Start with a 3D object</a:t>
            </a:r>
          </a:p>
          <a:p>
            <a:pPr lvl="1"/>
            <a:r>
              <a:rPr lang="en-SG" dirty="0"/>
              <a:t>Add, remove 3D objects</a:t>
            </a:r>
          </a:p>
          <a:p>
            <a:pPr lvl="1"/>
            <a:r>
              <a:rPr lang="en-SG" dirty="0"/>
              <a:t>Subdivide the surface into sections</a:t>
            </a:r>
          </a:p>
          <a:p>
            <a:pPr lvl="1"/>
            <a:r>
              <a:rPr lang="en-SG" dirty="0"/>
              <a:t>Push, pull, extend, contract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&gt; Revolve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1603375"/>
          </a:xfrm>
        </p:spPr>
        <p:txBody>
          <a:bodyPr/>
          <a:lstStyle/>
          <a:p>
            <a:r>
              <a:rPr lang="en-US" sz="1800" dirty="0"/>
              <a:t>Start with a 2D closed profile in plane</a:t>
            </a:r>
          </a:p>
          <a:p>
            <a:r>
              <a:rPr lang="en-US" sz="1800" dirty="0" smtClean="0"/>
              <a:t>Create &gt; Revolution</a:t>
            </a:r>
          </a:p>
          <a:p>
            <a:pPr lvl="1"/>
            <a:r>
              <a:rPr lang="en-US" sz="1400" dirty="0" smtClean="0"/>
              <a:t>Select the axis of revolution</a:t>
            </a:r>
          </a:p>
          <a:p>
            <a:pPr lvl="1"/>
            <a:r>
              <a:rPr lang="en-US" sz="1400" dirty="0" smtClean="0"/>
              <a:t>Select the angle to revolve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03" y="2852040"/>
            <a:ext cx="5934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38" y="1436755"/>
            <a:ext cx="5705475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&gt; Revolve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78221"/>
            <a:ext cx="4799384" cy="3078130"/>
          </a:xfrm>
        </p:spPr>
        <p:txBody>
          <a:bodyPr/>
          <a:lstStyle/>
          <a:p>
            <a:r>
              <a:rPr lang="en-SG" sz="2400" dirty="0" smtClean="0"/>
              <a:t>Revolve used for</a:t>
            </a:r>
          </a:p>
          <a:p>
            <a:pPr lvl="1"/>
            <a:r>
              <a:rPr lang="en-SG" sz="2000" dirty="0" smtClean="0"/>
              <a:t>Uniform objects revolved about an axis</a:t>
            </a:r>
          </a:p>
          <a:p>
            <a:pPr lvl="1"/>
            <a:r>
              <a:rPr lang="en-SG" sz="2000" dirty="0" smtClean="0"/>
              <a:t>Creates objects not possible with Extrude</a:t>
            </a:r>
          </a:p>
          <a:p>
            <a:r>
              <a:rPr lang="en-SG" sz="2400" dirty="0" smtClean="0"/>
              <a:t>What </a:t>
            </a:r>
            <a:r>
              <a:rPr lang="en-SG" sz="2400" dirty="0" smtClean="0">
                <a:solidFill>
                  <a:srgbClr val="FF0000"/>
                </a:solidFill>
              </a:rPr>
              <a:t>profiles</a:t>
            </a:r>
            <a:r>
              <a:rPr lang="en-SG" sz="2400" dirty="0" smtClean="0"/>
              <a:t> were used to create these objects?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Revolve using Arc 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4147631" cy="2294233"/>
          </a:xfrm>
        </p:spPr>
        <p:txBody>
          <a:bodyPr/>
          <a:lstStyle/>
          <a:p>
            <a:r>
              <a:rPr lang="en-SG" sz="2400" dirty="0"/>
              <a:t>You can </a:t>
            </a:r>
            <a:r>
              <a:rPr lang="en-SG" sz="2400" dirty="0" smtClean="0"/>
              <a:t>create bottle objects using arc profiles.</a:t>
            </a:r>
          </a:p>
          <a:p>
            <a:r>
              <a:rPr lang="en-SG" sz="2400" dirty="0" smtClean="0"/>
              <a:t>You can also use the revolve command to cut parts which you do not need.</a:t>
            </a:r>
          </a:p>
          <a:p>
            <a:r>
              <a:rPr lang="en-SG" sz="2400" dirty="0" smtClean="0"/>
              <a:t>E.g. Hex nut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12" y="1460643"/>
            <a:ext cx="2882225" cy="51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Name Tag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41014" cy="4351338"/>
          </a:xfrm>
        </p:spPr>
        <p:txBody>
          <a:bodyPr/>
          <a:lstStyle/>
          <a:p>
            <a:r>
              <a:rPr lang="en-SG" sz="2400" dirty="0"/>
              <a:t>Let's make a name tag</a:t>
            </a:r>
          </a:p>
          <a:p>
            <a:pPr lvl="1"/>
            <a:r>
              <a:rPr lang="en-SG" sz="2000" dirty="0"/>
              <a:t>dimensions: 30mm x 70mm x 4 mm </a:t>
            </a:r>
          </a:p>
          <a:p>
            <a:pPr lvl="1"/>
            <a:r>
              <a:rPr lang="en-SG" sz="2000" dirty="0"/>
              <a:t>rim of 1.5mm thickness around the edges, height 2.5mm</a:t>
            </a:r>
          </a:p>
          <a:p>
            <a:pPr lvl="1"/>
            <a:r>
              <a:rPr lang="en-SG" sz="2000" dirty="0"/>
              <a:t>key-ring hole of 4mm, re-enforced with 1.5mm rim</a:t>
            </a:r>
          </a:p>
          <a:p>
            <a:pPr lvl="1"/>
            <a:r>
              <a:rPr lang="en-SG" sz="2000" dirty="0"/>
              <a:t>name or design/pattern 0.5mm below surface</a:t>
            </a:r>
          </a:p>
          <a:p>
            <a:pPr lvl="1"/>
            <a:r>
              <a:rPr lang="en-SG" sz="2000" dirty="0"/>
              <a:t>base of name tag 1.5mm thick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2E486FE-0165-442C-98E9-2069CA87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1916811"/>
            <a:ext cx="453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2: </a:t>
            </a:r>
            <a:r>
              <a:rPr lang="en-SG" dirty="0" smtClean="0"/>
              <a:t>How to model a Hex 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81694"/>
          </a:xfrm>
        </p:spPr>
        <p:txBody>
          <a:bodyPr/>
          <a:lstStyle/>
          <a:p>
            <a:r>
              <a:rPr lang="en-SG" sz="2000" dirty="0"/>
              <a:t>This is Kevin Kennedy’s video tutorial </a:t>
            </a:r>
            <a:r>
              <a:rPr lang="en-SG" sz="2000" dirty="0" smtClean="0"/>
              <a:t> on </a:t>
            </a:r>
            <a:r>
              <a:rPr lang="en-SG" sz="2000" dirty="0"/>
              <a:t>the </a:t>
            </a:r>
            <a:r>
              <a:rPr lang="en-SG" sz="2000" dirty="0" smtClean="0"/>
              <a:t>modelling of a hex </a:t>
            </a:r>
            <a:r>
              <a:rPr lang="en-SG" sz="2000" dirty="0"/>
              <a:t>nut: </a:t>
            </a:r>
            <a:r>
              <a:rPr lang="en-SG" sz="2000" dirty="0">
                <a:hlinkClick r:id="rId2"/>
              </a:rPr>
              <a:t>https://</a:t>
            </a:r>
            <a:r>
              <a:rPr lang="en-SG" sz="2000" dirty="0" smtClean="0">
                <a:hlinkClick r:id="rId2"/>
              </a:rPr>
              <a:t>youtu.be/Xho87HJ-XDo</a:t>
            </a:r>
            <a:endParaRPr lang="en-SG" sz="2000" dirty="0"/>
          </a:p>
          <a:p>
            <a:r>
              <a:rPr lang="en-SG" sz="2000" dirty="0" smtClean="0"/>
              <a:t>A useful tutorial should you need to create odd-sized fasteners.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9" y="2909481"/>
            <a:ext cx="5610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 dirty="0" smtClean="0"/>
              <a:t>Models - 2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239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Yanone Kaffeesatz SemiBold</vt:lpstr>
      <vt:lpstr>Office Theme</vt:lpstr>
      <vt:lpstr>EP1000</vt:lpstr>
      <vt:lpstr>Methods of Creating 3D Models</vt:lpstr>
      <vt:lpstr>Create &gt; Revolve</vt:lpstr>
      <vt:lpstr>Create &gt; Revolve</vt:lpstr>
      <vt:lpstr>Revolve using Arc profiles</vt:lpstr>
      <vt:lpstr>Exercise 1: Name Tag</vt:lpstr>
      <vt:lpstr>Exercise 2: How to model a Hex Nut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27</cp:revision>
  <dcterms:created xsi:type="dcterms:W3CDTF">2021-05-13T09:46:01Z</dcterms:created>
  <dcterms:modified xsi:type="dcterms:W3CDTF">2021-05-14T09:18:58Z</dcterms:modified>
</cp:coreProperties>
</file>