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9" r:id="rId12"/>
    <p:sldId id="268" r:id="rId13"/>
    <p:sldId id="270" r:id="rId14"/>
    <p:sldId id="271" r:id="rId15"/>
    <p:sldId id="272" r:id="rId16"/>
    <p:sldId id="259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69" autoAdjust="0"/>
    <p:restoredTop sz="94660"/>
  </p:normalViewPr>
  <p:slideViewPr>
    <p:cSldViewPr snapToGrid="0">
      <p:cViewPr varScale="1">
        <p:scale>
          <a:sx n="85" d="100"/>
          <a:sy n="85" d="100"/>
        </p:scale>
        <p:origin x="108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875741-58CA-43A4-9946-B635E52C5CD8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14D038-41FE-4749-9D1B-B8F8368A8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292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600" baseline="0">
                <a:latin typeface="Yanone Kaffeesatz SemiBold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9665C769-D7C3-4E51-9622-EB882B1C6B88}" type="datetime1">
              <a:rPr lang="en-US" smtClean="0"/>
              <a:t>5/21/2021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426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AC2FA8F2-92AD-4DF3-BB80-1A576E4607C5}" type="datetime1">
              <a:rPr lang="en-US" smtClean="0"/>
              <a:t>5/21/2021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457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F161318-0D48-4B52-BC2D-A0EA8E79725D}" type="datetime1">
              <a:rPr lang="en-US" smtClean="0"/>
              <a:t>5/21/2021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267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828929F4-2E32-48E9-8E95-ABAA8EAAF6A9}" type="datetime1">
              <a:rPr lang="en-US" smtClean="0"/>
              <a:t>5/21/2021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392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4D668969-C21F-428C-9E53-8D921FF4543A}" type="datetime1">
              <a:rPr lang="en-US" smtClean="0"/>
              <a:t>5/21/2021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669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01FB22A5-6159-4D69-BFEE-F4892803599C}" type="datetime1">
              <a:rPr lang="en-US" smtClean="0"/>
              <a:t>5/21/2021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809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38CC944-9765-440C-9A18-3DC1DA37440E}" type="datetime1">
              <a:rPr lang="en-US" smtClean="0"/>
              <a:t>5/21/2021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027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8661C67-BB8E-4D16-A78D-460AAF94A53C}" type="datetime1">
              <a:rPr lang="en-US" smtClean="0"/>
              <a:t>5/21/2021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039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BBC12E8-4105-456C-A90A-AF2362FB188F}" type="datetime1">
              <a:rPr lang="en-US" smtClean="0"/>
              <a:t>5/21/2021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577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1FD4DDA-56B2-4B92-884C-68E9C78E3003}" type="datetime1">
              <a:rPr lang="en-US" smtClean="0"/>
              <a:t>5/21/2021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055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50461B4-47C4-4F2C-98A2-225FD39D225C}" type="datetime1">
              <a:rPr lang="en-US" smtClean="0"/>
              <a:t>5/21/2021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990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166B3-F268-4CEF-878A-CFB0D0D505D3}" type="slidenum">
              <a:rPr lang="en-US" smtClean="0"/>
              <a:pPr/>
              <a:t>‹#›</a:t>
            </a:fld>
            <a:r>
              <a:rPr lang="en-US" dirty="0"/>
              <a:t>/</a:t>
            </a:r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2A5D18E1-0271-4BA2-BF5D-52DD0815661F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9439" y="140510"/>
            <a:ext cx="1100664" cy="316144"/>
          </a:xfrm>
          <a:prstGeom prst="rect">
            <a:avLst/>
          </a:prstGeom>
        </p:spPr>
      </p:pic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066E94AD-19E0-4B3A-AC46-7E809A2F0A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497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baseline="0">
          <a:solidFill>
            <a:schemeClr val="tx1"/>
          </a:solidFill>
          <a:latin typeface="Yanone Kaffeesatz SemiBold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57EC0-C4C7-4C21-8BBD-162462AD09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EP1000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579C3D-8773-4BAF-B0E2-847945ECA2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Computer Controlled Cutting 2</a:t>
            </a:r>
          </a:p>
        </p:txBody>
      </p:sp>
    </p:spTree>
    <p:extLst>
      <p:ext uri="{BB962C8B-B14F-4D97-AF65-F5344CB8AC3E}">
        <p14:creationId xmlns:p14="http://schemas.microsoft.com/office/powerpoint/2010/main" val="19651815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00ED4-A536-4D92-9DB3-575059E2E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Completed Model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C842AD-0403-4231-889B-7641BC5D41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5559497"/>
            <a:ext cx="8018393" cy="737220"/>
          </a:xfrm>
        </p:spPr>
        <p:txBody>
          <a:bodyPr/>
          <a:lstStyle/>
          <a:p>
            <a:r>
              <a:rPr lang="en-SG" sz="2000" dirty="0"/>
              <a:t>Change your parameters, the box should change without problems</a:t>
            </a:r>
          </a:p>
          <a:p>
            <a:r>
              <a:rPr lang="en-SG" sz="2000" dirty="0"/>
              <a:t>Some parameters do not work that well (which ones, why?)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D0B1B7-7C42-4D0A-B05F-BB0D1A640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10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D8E15FC-EAA1-4A63-8D79-A29D41221A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324" y="1352550"/>
            <a:ext cx="7810500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6885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00ED4-A536-4D92-9DB3-575059E2E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Check Model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C842AD-0403-4231-889B-7641BC5D41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2687" y="1419225"/>
            <a:ext cx="2554356" cy="4565030"/>
          </a:xfrm>
        </p:spPr>
        <p:txBody>
          <a:bodyPr/>
          <a:lstStyle/>
          <a:p>
            <a:r>
              <a:rPr lang="en-SG" sz="2000" dirty="0"/>
              <a:t>Export and check the DXF of each of the components.</a:t>
            </a:r>
            <a:br>
              <a:rPr lang="en-SG" sz="2000" dirty="0"/>
            </a:br>
            <a:r>
              <a:rPr lang="en-SG" sz="2000" dirty="0"/>
              <a:t>Align them for laser cutting</a:t>
            </a:r>
          </a:p>
          <a:p>
            <a:r>
              <a:rPr lang="en-SG" sz="2000" b="1" dirty="0">
                <a:solidFill>
                  <a:srgbClr val="FF0000"/>
                </a:solidFill>
              </a:rPr>
              <a:t>Q</a:t>
            </a:r>
            <a:r>
              <a:rPr lang="en-SG" sz="2000" dirty="0"/>
              <a:t>: </a:t>
            </a:r>
            <a:br>
              <a:rPr lang="en-SG" sz="2000" dirty="0"/>
            </a:br>
            <a:r>
              <a:rPr lang="en-SG" sz="2000" dirty="0"/>
              <a:t>Does the thickness of the material affect the DXF output for laser cutting?</a:t>
            </a:r>
          </a:p>
          <a:p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D0B1B7-7C42-4D0A-B05F-BB0D1A640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BCB036-2BC1-4392-897D-8F806DC3EF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419225"/>
            <a:ext cx="5332344" cy="4565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1906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8D53D-57D7-47A9-A682-D954801A6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Assignment: Musical Box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A2A96-7FD6-45BC-BC59-55A98F077E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You are to create a closed box with a movable lid, specifications are as follows:</a:t>
            </a:r>
          </a:p>
          <a:p>
            <a:pPr lvl="1"/>
            <a:r>
              <a:rPr lang="en-SG" dirty="0"/>
              <a:t>Must have a movable lid</a:t>
            </a:r>
          </a:p>
          <a:p>
            <a:pPr lvl="1"/>
            <a:r>
              <a:rPr lang="en-SG" dirty="0"/>
              <a:t>Must be </a:t>
            </a:r>
            <a:r>
              <a:rPr lang="en-SG" dirty="0" err="1"/>
              <a:t>lasercut</a:t>
            </a:r>
            <a:r>
              <a:rPr lang="en-SG" dirty="0"/>
              <a:t> (wood 2.5~3.6mm)</a:t>
            </a:r>
          </a:p>
          <a:p>
            <a:pPr lvl="1"/>
            <a:r>
              <a:rPr lang="en-SG" dirty="0"/>
              <a:t>Must be able to accommodate “mechanical hand-cranked music box movement”</a:t>
            </a:r>
          </a:p>
          <a:p>
            <a:pPr lvl="1"/>
            <a:r>
              <a:rPr lang="en-SG" dirty="0"/>
              <a:t>Drawn and modelled in Fusion 360</a:t>
            </a:r>
          </a:p>
          <a:p>
            <a:pPr lvl="1"/>
            <a:r>
              <a:rPr lang="en-SG" dirty="0"/>
              <a:t>Can be glued together (no nails, hinges etc)</a:t>
            </a:r>
          </a:p>
          <a:p>
            <a:pPr lvl="1"/>
            <a:r>
              <a:rPr lang="en-SG" dirty="0"/>
              <a:t>Must be “decorated” in some manner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EA0D7E-FE7F-47FE-86B5-8DB588F20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8477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B2DCB-19F3-4AC9-95F6-958361B1F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Example: Music Box</a:t>
            </a:r>
            <a:endParaRPr lang="en-US" dirty="0"/>
          </a:p>
        </p:txBody>
      </p:sp>
      <p:pic>
        <p:nvPicPr>
          <p:cNvPr id="7" name="STEM_musical_box">
            <a:hlinkClick r:id="" action="ppaction://media"/>
            <a:extLst>
              <a:ext uri="{FF2B5EF4-FFF2-40B4-BE49-F238E27FC236}">
                <a16:creationId xmlns:a16="http://schemas.microsoft.com/office/drawing/2014/main" id="{086FC22E-9E98-4153-AEFB-3A0D2BB36E93}"/>
              </a:ext>
            </a:extLst>
          </p:cNvPr>
          <p:cNvPicPr>
            <a:picLocks noGrp="1" noChangeAspect="1"/>
          </p:cNvPicPr>
          <p:nvPr>
            <p:ph sz="half"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09380" y="1825625"/>
            <a:ext cx="3886200" cy="38862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E4CAE5-2144-4B2F-BF5F-54CBDA8CE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13</a:t>
            </a:fld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1CD2338-EFE9-49CF-907F-FD1C5BB606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5271911"/>
            <a:ext cx="3886200" cy="905052"/>
          </a:xfrm>
        </p:spPr>
        <p:txBody>
          <a:bodyPr/>
          <a:lstStyle/>
          <a:p>
            <a:r>
              <a:rPr lang="en-SG" sz="2000" dirty="0"/>
              <a:t>Search:</a:t>
            </a:r>
            <a:br>
              <a:rPr lang="en-SG" sz="2000" dirty="0"/>
            </a:br>
            <a:r>
              <a:rPr lang="en-SG" sz="2000" dirty="0"/>
              <a:t>Musical Box Mechanical Hand Crank</a:t>
            </a:r>
            <a:endParaRPr lang="en-US" sz="20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3088FEE-A9CF-4597-A049-F91FFF1471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1144" y="1766095"/>
            <a:ext cx="2981325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647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3755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BD66E-9C2C-417A-AC87-9193B071D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DIY Music Box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56A7F1-CC89-4093-8ABE-1971B3EE865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SG" sz="2400" dirty="0"/>
              <a:t>Hand Crank Musical Mechanism Craft DIY Music Box</a:t>
            </a:r>
          </a:p>
          <a:p>
            <a:r>
              <a:rPr lang="en-SG" sz="2400" dirty="0"/>
              <a:t>Must accommodate musical hand crank</a:t>
            </a:r>
          </a:p>
          <a:p>
            <a:r>
              <a:rPr lang="en-SG" sz="2400" dirty="0"/>
              <a:t>Measurements are approximate</a:t>
            </a:r>
          </a:p>
          <a:p>
            <a:r>
              <a:rPr lang="en-SG" sz="2400" dirty="0"/>
              <a:t>You can omit the hole for the crank until the box is assembled. </a:t>
            </a:r>
            <a:endParaRPr lang="en-US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A7AA3E-CBB8-4A14-A0EE-056E05A9A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14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5DEA7C0-3202-4D34-ABA1-D88C3E24BD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1" y="1735845"/>
            <a:ext cx="3886200" cy="3867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2775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76892-C6BD-4353-9186-701745E8D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Marking Scheme</a:t>
            </a:r>
            <a:endParaRPr lang="en-US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16C33D98-1CEC-497A-BAF9-5EAEC93C2B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3176744"/>
              </p:ext>
            </p:extLst>
          </p:nvPr>
        </p:nvGraphicFramePr>
        <p:xfrm>
          <a:off x="707673" y="1622423"/>
          <a:ext cx="6155972" cy="239776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663620">
                  <a:extLst>
                    <a:ext uri="{9D8B030D-6E8A-4147-A177-3AD203B41FA5}">
                      <a16:colId xmlns:a16="http://schemas.microsoft.com/office/drawing/2014/main" val="620643793"/>
                    </a:ext>
                  </a:extLst>
                </a:gridCol>
                <a:gridCol w="4137686">
                  <a:extLst>
                    <a:ext uri="{9D8B030D-6E8A-4147-A177-3AD203B41FA5}">
                      <a16:colId xmlns:a16="http://schemas.microsoft.com/office/drawing/2014/main" val="4179566282"/>
                    </a:ext>
                  </a:extLst>
                </a:gridCol>
                <a:gridCol w="1354666">
                  <a:extLst>
                    <a:ext uri="{9D8B030D-6E8A-4147-A177-3AD203B41FA5}">
                      <a16:colId xmlns:a16="http://schemas.microsoft.com/office/drawing/2014/main" val="19907516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Item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Score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607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Fusion 360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SG" dirty="0"/>
                        <a:t>Box design (.f3d included) – 25%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SG" dirty="0"/>
                        <a:t>Lid – 25%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50%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6446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Laser cut box fitting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20%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060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Write-up (how-to)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20%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7264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Fitting, Enhancements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10%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8109883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C01C23-0E9D-4319-BBC3-8876CB53E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15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2F0380-043C-4AAA-8963-10529EA99FDA}"/>
              </a:ext>
            </a:extLst>
          </p:cNvPr>
          <p:cNvSpPr txBox="1"/>
          <p:nvPr/>
        </p:nvSpPr>
        <p:spPr>
          <a:xfrm>
            <a:off x="628651" y="4300970"/>
            <a:ext cx="6155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rgbClr val="FF0000"/>
                </a:solidFill>
              </a:rPr>
              <a:t>Deadline</a:t>
            </a:r>
            <a:r>
              <a:rPr lang="en-SG" dirty="0"/>
              <a:t> for submission:  Friday, Week 2 Term 2 (tentative)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1664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57EC0-C4C7-4C21-8BBD-162462AD09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EP1000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579C3D-8773-4BAF-B0E2-847945ECA2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Computer Controlled Cutting</a:t>
            </a:r>
          </a:p>
          <a:p>
            <a:r>
              <a:rPr lang="en-US" dirty="0">
                <a:solidFill>
                  <a:srgbClr val="FF0000"/>
                </a:solidFill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293809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CEB1E-49C0-4393-95F7-26D08D7E5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Lasercut</a:t>
            </a:r>
            <a:r>
              <a:rPr lang="en-US" dirty="0"/>
              <a:t> Parametric 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A8947-8A93-4D29-8126-AC9F4E4BB4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Boxes are useful in all projects as they provide housing or containment.</a:t>
            </a:r>
          </a:p>
          <a:p>
            <a:r>
              <a:rPr lang="en-SG" dirty="0"/>
              <a:t>Making the box </a:t>
            </a:r>
            <a:r>
              <a:rPr lang="en-SG" u="sng" dirty="0"/>
              <a:t>parametric</a:t>
            </a:r>
            <a:r>
              <a:rPr lang="en-SG" dirty="0"/>
              <a:t> allows changes, accommodating for boxes of different sizes, types.</a:t>
            </a:r>
          </a:p>
          <a:p>
            <a:r>
              <a:rPr lang="en-SG" dirty="0"/>
              <a:t>A practical example that can be used for other projects.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3DFBB2-D631-4DAD-B418-D7978F76B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737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CEE67-4B03-4000-8FE1-9BD16FAD1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Start with a sketch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F10AC-0FC7-46C5-9552-9F0D52D08C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Sketch on paper how your box looks like and the approximate dimensions.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8A6D59-6EBC-4BBD-B0BE-EB9BBAB5F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840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95DE0-24F3-4EE8-A9EC-57DF6EA3D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Define the parameters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47F692-FEA7-4619-B6FA-F5D7C66EF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C29504-FB1B-44CF-821E-42F9C247FE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012" y="1564005"/>
            <a:ext cx="8181975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59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F4A63-1AE3-466D-8387-008E33F89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Create the front face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77433-6E2F-4438-A479-C3367E0F0B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7850" y="4821873"/>
            <a:ext cx="8333422" cy="1402079"/>
          </a:xfrm>
        </p:spPr>
        <p:txBody>
          <a:bodyPr/>
          <a:lstStyle/>
          <a:p>
            <a:r>
              <a:rPr lang="en-SG" sz="2000" dirty="0"/>
              <a:t>Make a new component</a:t>
            </a:r>
          </a:p>
          <a:p>
            <a:r>
              <a:rPr lang="en-SG" sz="2000" dirty="0"/>
              <a:t>Sketch the face</a:t>
            </a:r>
          </a:p>
          <a:p>
            <a:pPr lvl="1"/>
            <a:r>
              <a:rPr lang="en-SG" sz="1800" dirty="0"/>
              <a:t>Add the tabs</a:t>
            </a:r>
          </a:p>
          <a:p>
            <a:pPr lvl="1"/>
            <a:r>
              <a:rPr lang="en-SG" sz="1800" dirty="0" err="1"/>
              <a:t>tabLength</a:t>
            </a:r>
            <a:r>
              <a:rPr lang="en-SG" sz="1800" dirty="0"/>
              <a:t> = length/(ntabs_1*2-1)</a:t>
            </a:r>
          </a:p>
          <a:p>
            <a:r>
              <a:rPr lang="en-SG" sz="2000" dirty="0"/>
              <a:t>Extrude</a:t>
            </a:r>
            <a:endParaRPr lang="en-US" sz="20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A877930-67FD-4615-AAC0-A2B44B751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CE0C7D-7D65-466B-96F0-F3B0182B64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6398" y="1335087"/>
            <a:ext cx="5094874" cy="384651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F477D64-4DB7-4E36-A73C-EF2ECA045B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1335086"/>
            <a:ext cx="2907030" cy="3159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787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913C4-90CC-493B-A61B-4983DF369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Add the side component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C64B3-E758-47DF-BBBC-792791DB35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2880" y="1825624"/>
            <a:ext cx="3252470" cy="4371975"/>
          </a:xfrm>
        </p:spPr>
        <p:txBody>
          <a:bodyPr/>
          <a:lstStyle/>
          <a:p>
            <a:r>
              <a:rPr lang="en-SG" sz="2400" dirty="0"/>
              <a:t>New component</a:t>
            </a:r>
          </a:p>
          <a:p>
            <a:r>
              <a:rPr lang="en-SG" sz="2400" dirty="0"/>
              <a:t>Create sketch</a:t>
            </a:r>
          </a:p>
          <a:p>
            <a:pPr lvl="1"/>
            <a:r>
              <a:rPr lang="en-SG" sz="2000" dirty="0"/>
              <a:t>Start for ORIGIN</a:t>
            </a:r>
          </a:p>
          <a:p>
            <a:pPr lvl="1"/>
            <a:r>
              <a:rPr lang="en-SG" sz="2000" dirty="0"/>
              <a:t>Choose </a:t>
            </a:r>
            <a:r>
              <a:rPr lang="en-SG" sz="2000" b="1" dirty="0">
                <a:solidFill>
                  <a:srgbClr val="FF0000"/>
                </a:solidFill>
              </a:rPr>
              <a:t>EDGE</a:t>
            </a:r>
            <a:r>
              <a:rPr lang="en-SG" sz="2000" dirty="0"/>
              <a:t> face of front tab</a:t>
            </a:r>
          </a:p>
          <a:p>
            <a:pPr lvl="1"/>
            <a:r>
              <a:rPr lang="en-SG" sz="2000" dirty="0"/>
              <a:t>Constrain sketch to the front component</a:t>
            </a:r>
          </a:p>
          <a:p>
            <a:pPr lvl="1"/>
            <a:r>
              <a:rPr lang="en-SG" sz="2000" dirty="0"/>
              <a:t>Draw the tabs</a:t>
            </a:r>
          </a:p>
          <a:p>
            <a:r>
              <a:rPr lang="en-SG" sz="2400" dirty="0"/>
              <a:t>Extrude</a:t>
            </a: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445BA4-44A9-4601-9AF7-45F0AB472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DC860FE-E7D1-4C09-BD10-4C76B4DF29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791652"/>
            <a:ext cx="4514850" cy="345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845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49FD7-7EB1-4891-8753-B6D30E541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Mirror front to form back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38B83-C02F-4336-AB6A-4D75CEEC9C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3357" y="1578505"/>
            <a:ext cx="2182165" cy="4459177"/>
          </a:xfrm>
        </p:spPr>
        <p:txBody>
          <a:bodyPr/>
          <a:lstStyle/>
          <a:p>
            <a:r>
              <a:rPr lang="en-SG" sz="2000" dirty="0"/>
              <a:t>Create a mid-plane</a:t>
            </a:r>
          </a:p>
          <a:p>
            <a:pPr lvl="1"/>
            <a:r>
              <a:rPr lang="en-SG" sz="1800" dirty="0"/>
              <a:t>Switch off visibility of front body to help</a:t>
            </a:r>
          </a:p>
          <a:p>
            <a:pPr lvl="1"/>
            <a:r>
              <a:rPr lang="en-SG" sz="1800" dirty="0"/>
              <a:t>Choose front and rear edges of side</a:t>
            </a:r>
          </a:p>
          <a:p>
            <a:r>
              <a:rPr lang="en-SG" sz="2000" dirty="0"/>
              <a:t>Mirror the front using the mid-plane</a:t>
            </a:r>
          </a:p>
          <a:p>
            <a:r>
              <a:rPr lang="en-SG" sz="2000" dirty="0"/>
              <a:t>Repeat for </a:t>
            </a:r>
            <a:r>
              <a:rPr lang="en-SG" sz="2000" dirty="0">
                <a:solidFill>
                  <a:srgbClr val="FF0000"/>
                </a:solidFill>
              </a:rPr>
              <a:t>left</a:t>
            </a:r>
            <a:r>
              <a:rPr lang="en-SG" sz="2000" dirty="0"/>
              <a:t> and </a:t>
            </a:r>
            <a:r>
              <a:rPr lang="en-SG" sz="2000" dirty="0">
                <a:solidFill>
                  <a:srgbClr val="FF0000"/>
                </a:solidFill>
              </a:rPr>
              <a:t>right</a:t>
            </a:r>
            <a:r>
              <a:rPr lang="en-SG" sz="2000" dirty="0"/>
              <a:t> sides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09419C-C8FD-444F-BD47-F53A267FC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AA0F6B-3049-401A-9345-1412834AC5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097" y="1460182"/>
            <a:ext cx="6219825" cy="469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14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0391D-3702-4359-878F-EF32C5797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Create the base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FD871-EF18-49CF-BFB5-196C0DCD85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3347002" cy="4351338"/>
          </a:xfrm>
        </p:spPr>
        <p:txBody>
          <a:bodyPr/>
          <a:lstStyle/>
          <a:p>
            <a:r>
              <a:rPr lang="en-SG" sz="2400" dirty="0"/>
              <a:t>Rotate the object to bottom view</a:t>
            </a:r>
          </a:p>
          <a:p>
            <a:r>
              <a:rPr lang="en-SG" sz="2400" dirty="0"/>
              <a:t>Create new component</a:t>
            </a:r>
          </a:p>
          <a:p>
            <a:pPr lvl="1"/>
            <a:r>
              <a:rPr lang="en-SG" sz="2000" dirty="0"/>
              <a:t>Create sketch</a:t>
            </a:r>
          </a:p>
          <a:p>
            <a:pPr lvl="1"/>
            <a:r>
              <a:rPr lang="en-SG" sz="2000" dirty="0"/>
              <a:t>Start from ORIGIN</a:t>
            </a:r>
          </a:p>
          <a:p>
            <a:pPr lvl="1"/>
            <a:r>
              <a:rPr lang="en-SG" sz="2000" dirty="0"/>
              <a:t>Sketch the base</a:t>
            </a:r>
          </a:p>
          <a:p>
            <a:pPr lvl="1"/>
            <a:r>
              <a:rPr lang="en-SG" sz="2000" dirty="0"/>
              <a:t>Constraint to edges</a:t>
            </a:r>
          </a:p>
          <a:p>
            <a:pPr lvl="1"/>
            <a:r>
              <a:rPr lang="en-SG" sz="2000" dirty="0"/>
              <a:t>Extrude</a:t>
            </a: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608902-8991-4B81-9556-A11C7DC3B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60B9C0-5214-4CFB-A879-9C56DEF78E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8335" y="1520480"/>
            <a:ext cx="4966943" cy="3817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125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00ED4-A536-4D92-9DB3-575059E2E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Combine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C842AD-0403-4231-889B-7641BC5D41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5446643"/>
            <a:ext cx="8147602" cy="805070"/>
          </a:xfrm>
        </p:spPr>
        <p:txBody>
          <a:bodyPr/>
          <a:lstStyle/>
          <a:p>
            <a:r>
              <a:rPr lang="en-SG" sz="2000" dirty="0"/>
              <a:t>Use the combine tool to create the tabs.</a:t>
            </a:r>
          </a:p>
          <a:p>
            <a:r>
              <a:rPr lang="en-SG" sz="2000" dirty="0"/>
              <a:t>Turn OFF components that are not used to improve visibility</a:t>
            </a: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D0B1B7-7C42-4D0A-B05F-BB0D1A640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1913A8A-A6FE-41E6-B945-617D11CD3F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652" y="1269930"/>
            <a:ext cx="5532239" cy="417671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6EC6739-C6BD-454E-9AC3-517654D7DE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6351" y="1309687"/>
            <a:ext cx="2184254" cy="2019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0712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3335</TotalTime>
  <Words>448</Words>
  <Application>Microsoft Office PowerPoint</Application>
  <PresentationFormat>On-screen Show (4:3)</PresentationFormat>
  <Paragraphs>97</Paragraphs>
  <Slides>16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Yanone Kaffeesatz SemiBold</vt:lpstr>
      <vt:lpstr>Office Theme</vt:lpstr>
      <vt:lpstr>EP1000</vt:lpstr>
      <vt:lpstr>Lasercut Parametric Box</vt:lpstr>
      <vt:lpstr>Start with a sketch</vt:lpstr>
      <vt:lpstr>Define the parameters</vt:lpstr>
      <vt:lpstr>Create the front face</vt:lpstr>
      <vt:lpstr>Add the side component</vt:lpstr>
      <vt:lpstr>Mirror front to form back</vt:lpstr>
      <vt:lpstr>Create the base</vt:lpstr>
      <vt:lpstr>Combine</vt:lpstr>
      <vt:lpstr>Completed Model</vt:lpstr>
      <vt:lpstr>Check Model</vt:lpstr>
      <vt:lpstr>Assignment: Musical Box</vt:lpstr>
      <vt:lpstr>Example: Music Box</vt:lpstr>
      <vt:lpstr>DIY Music Box</vt:lpstr>
      <vt:lpstr>Marking Scheme</vt:lpstr>
      <vt:lpstr>EP1000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Rodney Dorville</dc:creator>
  <cp:lastModifiedBy>Rodney Dorville</cp:lastModifiedBy>
  <cp:revision>82</cp:revision>
  <dcterms:created xsi:type="dcterms:W3CDTF">2021-05-13T09:46:01Z</dcterms:created>
  <dcterms:modified xsi:type="dcterms:W3CDTF">2021-05-21T16:17:49Z</dcterms:modified>
</cp:coreProperties>
</file>