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sldIdLst>
    <p:sldId id="256" r:id="rId2"/>
    <p:sldId id="260" r:id="rId3"/>
    <p:sldId id="261" r:id="rId4"/>
    <p:sldId id="262" r:id="rId5"/>
    <p:sldId id="263" r:id="rId6"/>
    <p:sldId id="264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20DE2FE-6470-483E-BCFA-211CDD42399B}">
          <p14:sldIdLst>
            <p14:sldId id="256"/>
            <p14:sldId id="260"/>
            <p14:sldId id="261"/>
            <p14:sldId id="262"/>
            <p14:sldId id="263"/>
            <p14:sldId id="264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75741-58CA-43A4-9946-B635E52C5CD8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4D038-41FE-4749-9D1B-B8F8368A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9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aseline="0">
                <a:latin typeface="Yanone Kaffeesatz SemiBold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65C769-D7C3-4E51-9622-EB882B1C6B88}" type="datetime1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42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C2FA8F2-92AD-4DF3-BB80-1A576E4607C5}" type="datetime1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5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F161318-0D48-4B52-BC2D-A0EA8E79725D}" type="datetime1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6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8929F4-2E32-48E9-8E95-ABAA8EAAF6A9}" type="datetime1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9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D668969-C21F-428C-9E53-8D921FF4543A}" type="datetime1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6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1FB22A5-6159-4D69-BFEE-F4892803599C}" type="datetime1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0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8CC944-9765-440C-9A18-3DC1DA37440E}" type="datetime1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2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661C67-BB8E-4D16-A78D-460AAF94A53C}" type="datetime1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3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BBC12E8-4105-456C-A90A-AF2362FB188F}" type="datetime1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7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1FD4DDA-56B2-4B92-884C-68E9C78E3003}" type="datetime1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5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461B4-47C4-4F2C-98A2-225FD39D225C}" type="datetime1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9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166B3-F268-4CEF-878A-CFB0D0D505D3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2A5D18E1-0271-4BA2-BF5D-52DD0815661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439" y="140510"/>
            <a:ext cx="1100664" cy="316144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66E94AD-19E0-4B3A-AC46-7E809A2F0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9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tx1"/>
          </a:solidFill>
          <a:latin typeface="Yanone Kaffeesatz SemiBold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dorville.github.io/digfab/presentations/ep1000_assessment/ep1000_assessment.pdf" TargetMode="External"/><Relationship Id="rId2" Type="http://schemas.openxmlformats.org/officeDocument/2006/relationships/hyperlink" Target="https://rdorville.github.io/digfab/presentations/presentation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keatz.github.io/DigitalFab-PrototypingFundamentals/" TargetMode="External"/><Relationship Id="rId4" Type="http://schemas.openxmlformats.org/officeDocument/2006/relationships/hyperlink" Target="https://rdorville.github.io/EP100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dorville.github.io/EP1000/03_project_managment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ep1000s21s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ep1000s21s2" TargetMode="External"/><Relationship Id="rId2" Type="http://schemas.openxmlformats.org/officeDocument/2006/relationships/hyperlink" Target="https://rdorville.github.io/digfab/presentations/ep1000_assessment/ep1000_assessment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EP1000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Review 1 Week 5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Assignments</a:t>
            </a:r>
          </a:p>
        </p:txBody>
      </p:sp>
    </p:spTree>
    <p:extLst>
      <p:ext uri="{BB962C8B-B14F-4D97-AF65-F5344CB8AC3E}">
        <p14:creationId xmlns:p14="http://schemas.microsoft.com/office/powerpoint/2010/main" val="1965181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31AC9-7A61-448B-A3C7-7B73382FD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Reference Locations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BBF61-0678-48A8-96C9-F607E0BC1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Course Material</a:t>
            </a:r>
          </a:p>
          <a:p>
            <a:pPr lvl="1"/>
            <a:r>
              <a:rPr lang="en-SG" dirty="0">
                <a:hlinkClick r:id="rId2"/>
              </a:rPr>
              <a:t>EP1000 Presentation Slides</a:t>
            </a:r>
            <a:endParaRPr lang="en-SG" dirty="0"/>
          </a:p>
          <a:p>
            <a:pPr lvl="1"/>
            <a:r>
              <a:rPr lang="en-SG" dirty="0">
                <a:hlinkClick r:id="rId3"/>
              </a:rPr>
              <a:t>EP1000 Assignment Schedule</a:t>
            </a:r>
            <a:endParaRPr lang="en-SG" dirty="0"/>
          </a:p>
          <a:p>
            <a:pPr lvl="1"/>
            <a:r>
              <a:rPr lang="en-SG" dirty="0"/>
              <a:t>EP1000 Notes &amp; help</a:t>
            </a:r>
          </a:p>
          <a:p>
            <a:pPr lvl="2"/>
            <a:r>
              <a:rPr lang="en-SG" dirty="0" err="1">
                <a:hlinkClick r:id="rId4"/>
              </a:rPr>
              <a:t>RDorville</a:t>
            </a:r>
            <a:r>
              <a:rPr lang="en-SG" dirty="0">
                <a:hlinkClick r:id="rId4"/>
              </a:rPr>
              <a:t> EP1000</a:t>
            </a:r>
            <a:endParaRPr lang="en-SG" dirty="0"/>
          </a:p>
          <a:p>
            <a:pPr lvl="2"/>
            <a:r>
              <a:rPr lang="en-SG" dirty="0" err="1">
                <a:hlinkClick r:id="rId5"/>
              </a:rPr>
              <a:t>SChew</a:t>
            </a:r>
            <a:r>
              <a:rPr lang="en-SG" dirty="0">
                <a:hlinkClick r:id="rId5"/>
              </a:rPr>
              <a:t> EP1000</a:t>
            </a:r>
            <a:endParaRPr lang="en-SG" dirty="0"/>
          </a:p>
          <a:p>
            <a:r>
              <a:rPr lang="en-SG" dirty="0"/>
              <a:t>Telegram group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4ADDDD-32E2-4ECA-BD05-3A90FC319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29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5C2CA-66AC-45C3-84A1-D8AEFA5D1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Safety &amp; Final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C2A8F-E810-41A1-A202-292741C33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/>
          <a:lstStyle/>
          <a:p>
            <a:r>
              <a:rPr lang="en-SG" dirty="0"/>
              <a:t>Fablab Safety Program</a:t>
            </a:r>
            <a:br>
              <a:rPr lang="en-SG" dirty="0"/>
            </a:br>
            <a:r>
              <a:rPr lang="en-SG" sz="2000" dirty="0"/>
              <a:t>Check that you have completed and passed (&gt;90%) of the Fablab Safety 2021 Module</a:t>
            </a:r>
            <a:endParaRPr lang="en-SG" dirty="0"/>
          </a:p>
          <a:p>
            <a:r>
              <a:rPr lang="en-SG" dirty="0"/>
              <a:t>Final Project</a:t>
            </a:r>
          </a:p>
          <a:p>
            <a:pPr lvl="1">
              <a:buFont typeface="+mj-lt"/>
              <a:buAutoNum type="arabicPeriod"/>
            </a:pP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Think of what you would like to create as your final project</a:t>
            </a:r>
          </a:p>
          <a:p>
            <a:pPr lvl="1">
              <a:buFont typeface="+mj-lt"/>
              <a:buAutoNum type="arabicPeriod"/>
            </a:pP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Requirements:</a:t>
            </a:r>
          </a:p>
          <a:p>
            <a:pPr marL="1200150" lvl="2" indent="-285750">
              <a:buFont typeface="+mj-lt"/>
              <a:buAutoNum type="arabicPeriod"/>
            </a:pP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digitally designed</a:t>
            </a:r>
          </a:p>
          <a:p>
            <a:pPr marL="1200150" lvl="2" indent="-285750">
              <a:buFont typeface="+mj-lt"/>
              <a:buAutoNum type="arabicPeriod"/>
            </a:pP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uses 3D printing</a:t>
            </a:r>
          </a:p>
          <a:p>
            <a:pPr marL="1200150" lvl="2" indent="-285750">
              <a:buFont typeface="+mj-lt"/>
              <a:buAutoNum type="arabicPeriod"/>
            </a:pP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uses Laser cutting</a:t>
            </a:r>
          </a:p>
          <a:p>
            <a:pPr marL="1200150" lvl="2" indent="-285750">
              <a:buFont typeface="+mj-lt"/>
              <a:buAutoNum type="arabicPeriod"/>
            </a:pP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has some form of embedded programming</a:t>
            </a:r>
          </a:p>
          <a:p>
            <a:pPr lvl="1">
              <a:buFont typeface="+mj-lt"/>
              <a:buAutoNum type="arabicPeriod"/>
            </a:pPr>
            <a:r>
              <a:rPr lang="en-SG" sz="2000" b="0" i="0" u="none" strike="noStrike" dirty="0">
                <a:solidFill>
                  <a:srgbClr val="0000DD"/>
                </a:solidFill>
                <a:effectLst/>
                <a:latin typeface="Fira Sans" panose="020B0503050000020004" pitchFamily="34" charset="0"/>
                <a:hlinkClick r:id="rId2"/>
              </a:rPr>
              <a:t>Ideas</a:t>
            </a:r>
            <a:endParaRPr lang="en-SG" sz="2000" b="0" i="0" dirty="0">
              <a:solidFill>
                <a:srgbClr val="000000"/>
              </a:solidFill>
              <a:effectLst/>
              <a:latin typeface="Fira Sans" panose="020B0503050000020004" pitchFamily="34" charset="0"/>
            </a:endParaRPr>
          </a:p>
          <a:p>
            <a:pPr marL="1200150" lvl="2" indent="-285750">
              <a:buFont typeface="+mj-lt"/>
              <a:buAutoNum type="arabicPeriod"/>
            </a:pP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Sketch your idea</a:t>
            </a:r>
          </a:p>
          <a:p>
            <a:pPr marL="1200150" lvl="2" indent="-285750">
              <a:buFont typeface="+mj-lt"/>
              <a:buAutoNum type="arabicPeriod"/>
            </a:pP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Formalise it</a:t>
            </a:r>
          </a:p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60A51-678E-4B49-8E12-3F3C23972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25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F4D13-6327-44F6-A8D4-6EEDE1CAB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Documentation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8263F-6202-4813-B6B8-9699535C6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Why we need documentation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means: HTML (content), CSS (format)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consistency, version control - Git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sharing, publication - GitHub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Assignment 1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project documentation site (HTML, CSS)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main, blog, project, about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hosted on GitHub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version controlled by Git</a:t>
            </a:r>
          </a:p>
          <a:p>
            <a:pPr marL="0" indent="0">
              <a:buNone/>
            </a:pPr>
            <a:r>
              <a:rPr lang="en-SG" sz="3200" b="0" i="0" dirty="0">
                <a:solidFill>
                  <a:srgbClr val="000000"/>
                </a:solidFill>
                <a:effectLst/>
                <a:latin typeface="Yanone Kaffeesatz" panose="02000000000000000000" pitchFamily="2" charset="0"/>
              </a:rPr>
              <a:t>Remember to fill up URL - </a:t>
            </a:r>
            <a:r>
              <a:rPr lang="en-SG" sz="3200" dirty="0">
                <a:solidFill>
                  <a:srgbClr val="0000DD"/>
                </a:solidFill>
                <a:latin typeface="Yanone Kaffeesatz" panose="02000000000000000000" pitchFamily="2" charset="0"/>
                <a:hlinkClick r:id="rId2"/>
              </a:rPr>
              <a:t>https://tinyurl.com/ep1000s21s2</a:t>
            </a:r>
            <a:endParaRPr lang="en-SG" sz="1600" b="0" i="0" dirty="0">
              <a:solidFill>
                <a:srgbClr val="000000"/>
              </a:solidFill>
              <a:effectLst/>
              <a:latin typeface="Yanone Kaffeesatz" panose="02000000000000000000" pitchFamily="2" charset="0"/>
            </a:endParaRP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8D3E86-93B0-4921-9E51-DA1D512DF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11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B0882-363E-48D8-8659-A0711B6AF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Computer Graphics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152A8-D16E-49A9-8524-305004A73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Differences between Raster &amp; Vector</a:t>
            </a:r>
          </a:p>
          <a:p>
            <a:r>
              <a:rPr lang="en-SG" dirty="0"/>
              <a:t>Sample exercises</a:t>
            </a:r>
          </a:p>
          <a:p>
            <a:pPr lvl="1"/>
            <a:r>
              <a:rPr lang="en-SG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Raster (how to remove a background)</a:t>
            </a:r>
          </a:p>
          <a:p>
            <a:pPr lvl="1"/>
            <a:r>
              <a:rPr lang="en-SG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Vector (how to trace an image into a vector)</a:t>
            </a:r>
          </a:p>
          <a:p>
            <a:pPr lvl="1"/>
            <a:endParaRPr lang="en-SG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r>
              <a:rPr lang="en-SG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Introduction to CAD</a:t>
            </a:r>
          </a:p>
          <a:p>
            <a:pPr lvl="1"/>
            <a:r>
              <a:rPr lang="en-SG" dirty="0">
                <a:solidFill>
                  <a:srgbClr val="000000"/>
                </a:solidFill>
                <a:latin typeface="Fira Sans" panose="020B0503050000020004" pitchFamily="34" charset="0"/>
              </a:rPr>
              <a:t>Using Fusion 360</a:t>
            </a:r>
          </a:p>
          <a:p>
            <a:pPr lvl="1"/>
            <a:r>
              <a:rPr lang="en-SG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Component, Sketches, Drawing tools</a:t>
            </a:r>
          </a:p>
          <a:p>
            <a:pPr lvl="1"/>
            <a:r>
              <a:rPr lang="en-SG" dirty="0">
                <a:solidFill>
                  <a:srgbClr val="000000"/>
                </a:solidFill>
                <a:latin typeface="Fira Sans" panose="020B0503050000020004" pitchFamily="34" charset="0"/>
              </a:rPr>
              <a:t>Drawing exercises 1, 2</a:t>
            </a:r>
          </a:p>
          <a:p>
            <a:pPr lvl="1"/>
            <a:r>
              <a:rPr lang="en-SG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Parametric modelling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6A8C0-40A4-4EA0-8998-25A92AA8E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95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0CF0C-F0BC-4710-A33F-274C0B01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Assessment CA1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42132-C866-4911-913A-381A8FE45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>
                <a:hlinkClick r:id="rId2"/>
              </a:rPr>
              <a:t>Assessment Schedule</a:t>
            </a:r>
            <a:endParaRPr lang="en-SG" dirty="0"/>
          </a:p>
          <a:p>
            <a:r>
              <a:rPr lang="en-SG" dirty="0"/>
              <a:t>Deadline:</a:t>
            </a:r>
          </a:p>
          <a:p>
            <a:pPr lvl="1"/>
            <a:r>
              <a:rPr lang="en-SG" dirty="0"/>
              <a:t>Submitted by end of Week 8 (10</a:t>
            </a:r>
            <a:r>
              <a:rPr lang="en-SG" baseline="30000" dirty="0"/>
              <a:t>th</a:t>
            </a:r>
            <a:r>
              <a:rPr lang="en-SG" dirty="0"/>
              <a:t> December 2021)</a:t>
            </a:r>
          </a:p>
          <a:p>
            <a:pPr lvl="1"/>
            <a:r>
              <a:rPr lang="en-SG" dirty="0"/>
              <a:t>Submission using </a:t>
            </a:r>
            <a:r>
              <a:rPr lang="en-SG" sz="2400" dirty="0">
                <a:solidFill>
                  <a:srgbClr val="0000DD"/>
                </a:solidFill>
                <a:latin typeface="Yanone Kaffeesatz" panose="02000000000000000000" pitchFamily="2" charset="0"/>
                <a:hlinkClick r:id="rId3"/>
              </a:rPr>
              <a:t>https://tinyurl.com/ep1000s21s2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063D6-1F5E-4C57-9E2C-1C099242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36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EP1000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Review 1</a:t>
            </a:r>
          </a:p>
          <a:p>
            <a:r>
              <a:rPr lang="en-US" dirty="0">
                <a:solidFill>
                  <a:srgbClr val="FF000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93809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3416</TotalTime>
  <Words>232</Words>
  <Application>Microsoft Office PowerPoint</Application>
  <PresentationFormat>On-screen Show (4:3)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Fira Sans</vt:lpstr>
      <vt:lpstr>Yanone Kaffeesatz</vt:lpstr>
      <vt:lpstr>Yanone Kaffeesatz SemiBold</vt:lpstr>
      <vt:lpstr>Office Theme</vt:lpstr>
      <vt:lpstr>EP1000</vt:lpstr>
      <vt:lpstr>Reference Locations</vt:lpstr>
      <vt:lpstr>Safety &amp; Final Project</vt:lpstr>
      <vt:lpstr>Documentation</vt:lpstr>
      <vt:lpstr>Computer Graphics</vt:lpstr>
      <vt:lpstr>Assessment CA1</vt:lpstr>
      <vt:lpstr>EP1000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Rodney Dorville</dc:creator>
  <cp:lastModifiedBy>Rodney Dorville</cp:lastModifiedBy>
  <cp:revision>89</cp:revision>
  <dcterms:created xsi:type="dcterms:W3CDTF">2021-05-13T09:46:01Z</dcterms:created>
  <dcterms:modified xsi:type="dcterms:W3CDTF">2021-11-14T23:55:02Z</dcterms:modified>
</cp:coreProperties>
</file>