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Scheme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34667"/>
              </p:ext>
            </p:extLst>
          </p:nvPr>
        </p:nvGraphicFramePr>
        <p:xfrm>
          <a:off x="628650" y="1798480"/>
          <a:ext cx="7886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2402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73321047"/>
                    </a:ext>
                  </a:extLst>
                </a:gridCol>
                <a:gridCol w="4207979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Safety, 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Fabrication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Summative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CA1 Safety, Documentation 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37560"/>
              </p:ext>
            </p:extLst>
          </p:nvPr>
        </p:nvGraphicFramePr>
        <p:xfrm>
          <a:off x="628650" y="1798480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Fablab</a:t>
                      </a:r>
                      <a:r>
                        <a:rPr lang="en-US" dirty="0"/>
                        <a:t> Safety (Pass)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 HTML &amp;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Implementation git/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/pages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Site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 (Introduction)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2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About author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Weekly blog (at least 2 entries)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225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639228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content is marked based on relevant material and clarity.  Only a very small percentage is awarded to aesthetics.</a:t>
            </a:r>
          </a:p>
        </p:txBody>
      </p:sp>
    </p:spTree>
    <p:extLst>
      <p:ext uri="{BB962C8B-B14F-4D97-AF65-F5344CB8AC3E}">
        <p14:creationId xmlns:p14="http://schemas.microsoft.com/office/powerpoint/2010/main" val="3310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CA2 Digital Fabrication Skills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26853"/>
              </p:ext>
            </p:extLst>
          </p:nvPr>
        </p:nvGraphicFramePr>
        <p:xfrm>
          <a:off x="628650" y="1542448"/>
          <a:ext cx="7012056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Printing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Documentation &amp; 3D Model of Chess piece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3D Printed Model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Passed 3D Printing Assessment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Cutting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Documentation of workflow of box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Laser cut finished product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Passed Laser cutting Assessment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Embedded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Completed </a:t>
                      </a:r>
                      <a:r>
                        <a:rPr lang="en-SG" dirty="0" err="1"/>
                        <a:t>TinkerCAD</a:t>
                      </a:r>
                      <a:r>
                        <a:rPr lang="en-SG" dirty="0"/>
                        <a:t> Astable 555 assignment with documentation (60%)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Practical breadboarding of assignment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945091"/>
            <a:ext cx="6895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component must be supported by relevant site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032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CA3 Summative Project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20704"/>
              </p:ext>
            </p:extLst>
          </p:nvPr>
        </p:nvGraphicFramePr>
        <p:xfrm>
          <a:off x="628650" y="1542448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</a:t>
                      </a:r>
                      <a:r>
                        <a:rPr lang="en-SG" dirty="0" smtClean="0"/>
                        <a:t>Printing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</a:t>
                      </a:r>
                      <a:r>
                        <a:rPr lang="en-SG" dirty="0" smtClean="0"/>
                        <a:t>Cutting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Systems (with Input/Output)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7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Innovation, Expertise, Work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5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236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511212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</a:t>
            </a:r>
            <a:r>
              <a:rPr lang="en-US" sz="1600" dirty="0" smtClean="0"/>
              <a:t>You can score a maximum of 100 marks out of 105.  The 5 marks are bonus marks which may be gained in any section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3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3478</TotalTime>
  <Words>289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Yanone Kaffeesatz SemiBold</vt:lpstr>
      <vt:lpstr>Office Theme</vt:lpstr>
      <vt:lpstr>EP1000</vt:lpstr>
      <vt:lpstr>Assessment Scheme</vt:lpstr>
      <vt:lpstr>CA1 Safety, Documentation Site</vt:lpstr>
      <vt:lpstr>CA2 Digital Fabrication Skills</vt:lpstr>
      <vt:lpstr>CA3 Summative Project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91</cp:revision>
  <dcterms:created xsi:type="dcterms:W3CDTF">2021-05-13T09:46:01Z</dcterms:created>
  <dcterms:modified xsi:type="dcterms:W3CDTF">2021-08-17T06:38:02Z</dcterms:modified>
</cp:coreProperties>
</file>