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Template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3401</TotalTime>
  <Words>7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Yanone Kaffeesatz SemiBold</vt:lpstr>
      <vt:lpstr>Office Theme</vt:lpstr>
      <vt:lpstr>EP1000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88</cp:revision>
  <dcterms:created xsi:type="dcterms:W3CDTF">2021-05-13T09:46:01Z</dcterms:created>
  <dcterms:modified xsi:type="dcterms:W3CDTF">2021-11-07T13:35:59Z</dcterms:modified>
</cp:coreProperties>
</file>