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74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59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3f8fRh7mgI8" TargetMode="External"/><Relationship Id="rId4" Type="http://schemas.openxmlformats.org/officeDocument/2006/relationships/hyperlink" Target="https://youtu.be/3f8fRh7mgI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dorville.github.io/digfab/presentations/arduino_moving_to_nano/arduino_moving_to_nan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o8MWr3NuuM" TargetMode="External"/><Relationship Id="rId2" Type="http://schemas.openxmlformats.org/officeDocument/2006/relationships/hyperlink" Target="https://www.dnatechindia.com/Tutorial/Electronics/dc-female-power-jack-pcb-panel-cabinet-mount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PE-_rJqvDhQ" TargetMode="External"/><Relationship Id="rId4" Type="http://schemas.openxmlformats.org/officeDocument/2006/relationships/hyperlink" Target="https://youtu.be/6rmErwU5E-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CA3 </a:t>
            </a:r>
            <a:r>
              <a:rPr lang="en-US" dirty="0" smtClean="0"/>
              <a:t>Breakdown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Integration (15%)</a:t>
            </a:r>
          </a:p>
          <a:p>
            <a:pPr lvl="1"/>
            <a:r>
              <a:rPr lang="en-SG" dirty="0" smtClean="0"/>
              <a:t>How well you fit your project together</a:t>
            </a:r>
          </a:p>
          <a:p>
            <a:pPr lvl="1"/>
            <a:r>
              <a:rPr lang="en-SG" dirty="0" smtClean="0"/>
              <a:t>Power, Wiring, Placement &amp; Organisation</a:t>
            </a:r>
          </a:p>
          <a:p>
            <a:r>
              <a:rPr lang="en-SG" dirty="0" smtClean="0"/>
              <a:t>Presentation (20%)</a:t>
            </a:r>
          </a:p>
          <a:p>
            <a:pPr lvl="1"/>
            <a:r>
              <a:rPr lang="en-SG" dirty="0" smtClean="0">
                <a:hlinkClick r:id="rId2" action="ppaction://hlinksldjump"/>
              </a:rPr>
              <a:t>Presentation Slide </a:t>
            </a:r>
            <a:r>
              <a:rPr lang="en-SG" dirty="0" smtClean="0"/>
              <a:t>(5%), </a:t>
            </a:r>
            <a:r>
              <a:rPr lang="en-SG" dirty="0" smtClean="0">
                <a:hlinkClick r:id="rId3" action="ppaction://hlinksldjump"/>
              </a:rPr>
              <a:t>Video</a:t>
            </a:r>
            <a:r>
              <a:rPr lang="en-SG" dirty="0" smtClean="0"/>
              <a:t> (5%)</a:t>
            </a:r>
          </a:p>
          <a:p>
            <a:pPr lvl="1"/>
            <a:r>
              <a:rPr lang="en-SG" dirty="0" smtClean="0"/>
              <a:t>Oral Presentation (10%)</a:t>
            </a:r>
          </a:p>
          <a:p>
            <a:r>
              <a:rPr lang="en-SG" dirty="0" smtClean="0"/>
              <a:t>Documentation (15%)</a:t>
            </a:r>
          </a:p>
          <a:p>
            <a:pPr lvl="1"/>
            <a:r>
              <a:rPr lang="en-SG" dirty="0" smtClean="0"/>
              <a:t>Instructions &amp; How-to, Readability, Use of images</a:t>
            </a:r>
          </a:p>
          <a:p>
            <a:r>
              <a:rPr lang="en-SG" dirty="0" smtClean="0"/>
              <a:t>Innovation, Expertise (10%)</a:t>
            </a:r>
          </a:p>
          <a:p>
            <a:pPr lvl="1"/>
            <a:r>
              <a:rPr lang="en-SG" dirty="0" smtClean="0"/>
              <a:t>Show us that you have learnt and done something well!</a:t>
            </a:r>
          </a:p>
          <a:p>
            <a:pPr lvl="1"/>
            <a:endParaRPr lang="en-SG" dirty="0"/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Final Presentation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22" y="1847851"/>
            <a:ext cx="7886700" cy="4351338"/>
          </a:xfrm>
        </p:spPr>
        <p:txBody>
          <a:bodyPr/>
          <a:lstStyle/>
          <a:p>
            <a:r>
              <a:rPr lang="en-SG" dirty="0" smtClean="0">
                <a:hlinkClick r:id="rId2" action="ppaction://hlinksldjump"/>
              </a:rPr>
              <a:t>Presentation Slide</a:t>
            </a:r>
            <a:endParaRPr lang="en-SG" dirty="0" smtClean="0"/>
          </a:p>
          <a:p>
            <a:pPr lvl="1"/>
            <a:r>
              <a:rPr lang="en-SG" dirty="0" smtClean="0">
                <a:solidFill>
                  <a:srgbClr val="FF0000"/>
                </a:solidFill>
              </a:rPr>
              <a:t>Single</a:t>
            </a:r>
            <a:r>
              <a:rPr lang="en-SG" dirty="0" smtClean="0"/>
              <a:t> slide showing your project</a:t>
            </a:r>
          </a:p>
          <a:p>
            <a:pPr lvl="1"/>
            <a:r>
              <a:rPr lang="en-SG" dirty="0" smtClean="0"/>
              <a:t>Must include:</a:t>
            </a:r>
          </a:p>
          <a:p>
            <a:pPr lvl="2"/>
            <a:r>
              <a:rPr lang="en-SG" dirty="0" smtClean="0"/>
              <a:t>Title of your project</a:t>
            </a:r>
          </a:p>
          <a:p>
            <a:pPr lvl="2"/>
            <a:r>
              <a:rPr lang="en-SG" dirty="0" smtClean="0"/>
              <a:t>Your Name, Course, Course Code: EP1000</a:t>
            </a:r>
          </a:p>
          <a:p>
            <a:pPr lvl="2"/>
            <a:r>
              <a:rPr lang="en-SG" dirty="0" smtClean="0"/>
              <a:t>It’s purpose and how you achieve it</a:t>
            </a:r>
          </a:p>
          <a:p>
            <a:pPr lvl="2"/>
            <a:r>
              <a:rPr lang="en-SG" dirty="0" smtClean="0"/>
              <a:t>Any interesting features</a:t>
            </a:r>
          </a:p>
          <a:p>
            <a:pPr lvl="1"/>
            <a:r>
              <a:rPr lang="en-SG" dirty="0" smtClean="0"/>
              <a:t>Format: </a:t>
            </a:r>
            <a:r>
              <a:rPr lang="en-SG" dirty="0" smtClean="0">
                <a:solidFill>
                  <a:srgbClr val="FF0000"/>
                </a:solidFill>
              </a:rPr>
              <a:t>.PNG </a:t>
            </a:r>
            <a:r>
              <a:rPr lang="en-SG" dirty="0" smtClean="0"/>
              <a:t>file 1920x1080 pixels.</a:t>
            </a:r>
          </a:p>
          <a:p>
            <a:r>
              <a:rPr lang="en-SG" dirty="0" smtClean="0">
                <a:hlinkClick r:id="rId3" action="ppaction://hlinksldjump"/>
              </a:rPr>
              <a:t>Presentation Video</a:t>
            </a:r>
            <a:endParaRPr lang="en-SG" dirty="0" smtClean="0"/>
          </a:p>
          <a:p>
            <a:pPr lvl="1"/>
            <a:r>
              <a:rPr lang="en-SG" dirty="0" smtClean="0"/>
              <a:t>Approx. 1 minute video </a:t>
            </a:r>
            <a:r>
              <a:rPr lang="en-SG" dirty="0" smtClean="0"/>
              <a:t>(in landscape mode) on </a:t>
            </a:r>
            <a:r>
              <a:rPr lang="en-SG" dirty="0" smtClean="0"/>
              <a:t>what your project does, how it works/operates, how you created it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00480" y="1267685"/>
            <a:ext cx="2372340" cy="1738700"/>
            <a:chOff x="6300480" y="1267685"/>
            <a:chExt cx="2372340" cy="1738700"/>
          </a:xfrm>
        </p:grpSpPr>
        <p:sp>
          <p:nvSpPr>
            <p:cNvPr id="6" name="Explosion 2 5"/>
            <p:cNvSpPr/>
            <p:nvPr/>
          </p:nvSpPr>
          <p:spPr>
            <a:xfrm rot="1546938">
              <a:off x="6300480" y="1267685"/>
              <a:ext cx="2372340" cy="1738700"/>
            </a:xfrm>
            <a:prstGeom prst="irregularSeal2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89107" y="1847927"/>
              <a:ext cx="14775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 smtClean="0">
                  <a:solidFill>
                    <a:srgbClr val="FF0000"/>
                  </a:solidFill>
                </a:rPr>
                <a:t>Follow the links</a:t>
              </a:r>
              <a:br>
                <a:rPr lang="en-SG" sz="1600" dirty="0" smtClean="0">
                  <a:solidFill>
                    <a:srgbClr val="FF0000"/>
                  </a:solidFill>
                </a:rPr>
              </a:br>
              <a:r>
                <a:rPr lang="en-SG" sz="1600" dirty="0" smtClean="0">
                  <a:solidFill>
                    <a:srgbClr val="FF0000"/>
                  </a:solidFill>
                </a:rPr>
                <a:t>for an example</a:t>
              </a:r>
              <a:endParaRPr lang="en-SG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6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Final Presentation </a:t>
            </a:r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Registration site (link to be provided later)</a:t>
            </a:r>
          </a:p>
          <a:p>
            <a:pPr lvl="1"/>
            <a:r>
              <a:rPr lang="en-SG" dirty="0" smtClean="0"/>
              <a:t>Register for your presentation date/time-slot</a:t>
            </a:r>
          </a:p>
          <a:p>
            <a:pPr lvl="1"/>
            <a:r>
              <a:rPr lang="en-SG" dirty="0" smtClean="0"/>
              <a:t>Upload your presentation slide (.</a:t>
            </a:r>
            <a:r>
              <a:rPr lang="en-SG" dirty="0" err="1" smtClean="0"/>
              <a:t>png</a:t>
            </a:r>
            <a:r>
              <a:rPr lang="en-SG" dirty="0" smtClean="0"/>
              <a:t>), rename it to {name}.png</a:t>
            </a:r>
          </a:p>
          <a:p>
            <a:pPr lvl="1"/>
            <a:r>
              <a:rPr lang="en-SG" dirty="0" smtClean="0"/>
              <a:t>Upload your video (or provide a link to YouTube)</a:t>
            </a:r>
          </a:p>
          <a:p>
            <a:pPr lvl="1"/>
            <a:r>
              <a:rPr lang="en-SG" dirty="0" smtClean="0"/>
              <a:t>Upload your Project Owner Card </a:t>
            </a:r>
          </a:p>
          <a:p>
            <a:r>
              <a:rPr lang="en-SG" dirty="0" smtClean="0"/>
              <a:t>Be present at least 15 minutes earlier</a:t>
            </a:r>
          </a:p>
          <a:p>
            <a:r>
              <a:rPr lang="en-SG" dirty="0" smtClean="0"/>
              <a:t>Bring and prepare your project for demonstration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824676"/>
            <a:ext cx="7315200" cy="4114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19250" y="605600"/>
            <a:ext cx="7315200" cy="502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40372" y="143935"/>
            <a:ext cx="157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1920 pixels</a:t>
            </a:r>
            <a:endParaRPr lang="en-SG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3500" y="824676"/>
            <a:ext cx="38100" cy="41148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6847" y="2308343"/>
            <a:ext cx="886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1080</a:t>
            </a:r>
            <a:br>
              <a:rPr lang="en-SG" sz="2400" dirty="0" smtClean="0"/>
            </a:br>
            <a:r>
              <a:rPr lang="en-SG" sz="2400" dirty="0" smtClean="0"/>
              <a:t>pixels</a:t>
            </a:r>
            <a:endParaRPr lang="en-SG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34623" y="5062235"/>
            <a:ext cx="7164295" cy="1569660"/>
            <a:chOff x="533136" y="5134805"/>
            <a:chExt cx="7164295" cy="1569660"/>
          </a:xfrm>
        </p:grpSpPr>
        <p:sp>
          <p:nvSpPr>
            <p:cNvPr id="13" name="TextBox 12"/>
            <p:cNvSpPr txBox="1"/>
            <p:nvPr/>
          </p:nvSpPr>
          <p:spPr>
            <a:xfrm>
              <a:off x="533136" y="5134805"/>
              <a:ext cx="359184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MUST include</a:t>
              </a:r>
              <a:endParaRPr lang="en-SG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 smtClean="0"/>
                <a:t>Title </a:t>
              </a:r>
              <a:r>
                <a:rPr lang="en-SG" sz="1600" dirty="0"/>
                <a:t>of your project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Your Name, Course, </a:t>
              </a:r>
              <a:endParaRPr lang="en-SG" sz="16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 smtClean="0"/>
                <a:t>EP1000, Year/</a:t>
              </a:r>
              <a:r>
                <a:rPr lang="en-SG" sz="1600" dirty="0" err="1" smtClean="0"/>
                <a:t>Sem</a:t>
              </a:r>
              <a:endParaRPr lang="en-SG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It’s purpose and how you achieve 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Any interesting </a:t>
              </a:r>
              <a:r>
                <a:rPr lang="en-SG" sz="1600" dirty="0" smtClean="0"/>
                <a:t>features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24978" y="5134805"/>
              <a:ext cx="357245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S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Saved as a .PNG file</a:t>
              </a:r>
              <a:br>
                <a:rPr lang="en-SG" dirty="0"/>
              </a:br>
              <a:r>
                <a:rPr lang="en-SG" dirty="0"/>
                <a:t>(e.g. MFarhan_presentation.png)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Size 1920x1080 pixels</a:t>
              </a:r>
            </a:p>
            <a:p>
              <a:endParaRPr lang="en-SG" dirty="0"/>
            </a:p>
          </p:txBody>
        </p:sp>
      </p:grpSp>
      <p:sp>
        <p:nvSpPr>
          <p:cNvPr id="19" name="Action Button: Return 18">
            <a:hlinkClick r:id="" action="ppaction://hlinkshowjump?jump=lastslideviewed" highlightClick="1"/>
          </p:cNvPr>
          <p:cNvSpPr/>
          <p:nvPr/>
        </p:nvSpPr>
        <p:spPr>
          <a:xfrm>
            <a:off x="290286" y="6139543"/>
            <a:ext cx="406400" cy="39937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37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6320" y="733363"/>
            <a:ext cx="3618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400" dirty="0" smtClean="0">
                <a:latin typeface="Yanone Kaffeesatz SemiBold"/>
              </a:rPr>
              <a:t>Sample Video</a:t>
            </a:r>
            <a:endParaRPr lang="en-SG" dirty="0"/>
          </a:p>
        </p:txBody>
      </p:sp>
      <p:pic>
        <p:nvPicPr>
          <p:cNvPr id="4" name="3f8fRh7mgI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4572" y="1502804"/>
            <a:ext cx="7339980" cy="4128739"/>
          </a:xfrm>
          <a:prstGeom prst="rect">
            <a:avLst/>
          </a:prstGeom>
          <a:ln w="107950" cap="rnd">
            <a:solidFill>
              <a:srgbClr val="C8C6BD"/>
            </a:solidFill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171450" prst="hardEdge"/>
            <a:extrusionClr>
              <a:srgbClr val="FFFFFF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834572" y="5809281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YouTube: </a:t>
            </a:r>
            <a:r>
              <a:rPr lang="en-SG" dirty="0" smtClean="0">
                <a:hlinkClick r:id="rId4"/>
              </a:rPr>
              <a:t>Rainbow Digital Clock</a:t>
            </a:r>
            <a:endParaRPr lang="en-SG" dirty="0"/>
          </a:p>
        </p:txBody>
      </p:sp>
      <p:sp>
        <p:nvSpPr>
          <p:cNvPr id="6" name="Action Button: Return 5">
            <a:hlinkClick r:id="" action="ppaction://hlinkshowjump?jump=lastslideviewed" highlightClick="1"/>
          </p:cNvPr>
          <p:cNvSpPr/>
          <p:nvPr/>
        </p:nvSpPr>
        <p:spPr>
          <a:xfrm>
            <a:off x="290286" y="6139543"/>
            <a:ext cx="406400" cy="39937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9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Schedule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84917"/>
              </p:ext>
            </p:extLst>
          </p:nvPr>
        </p:nvGraphicFramePr>
        <p:xfrm>
          <a:off x="628650" y="1825625"/>
          <a:ext cx="7886700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703747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40011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88769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Typical Schedule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Week 13~15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Integration of Project</a:t>
                      </a:r>
                    </a:p>
                    <a:p>
                      <a:r>
                        <a:rPr lang="en-SG" dirty="0" smtClean="0"/>
                        <a:t>Final construction</a:t>
                      </a:r>
                    </a:p>
                    <a:p>
                      <a:r>
                        <a:rPr lang="en-SG" dirty="0" smtClean="0"/>
                        <a:t>Write-up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Final</a:t>
                      </a:r>
                      <a:r>
                        <a:rPr lang="en-SG" baseline="0" dirty="0" smtClean="0"/>
                        <a:t> laser cutting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4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Week 15~16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Complete:</a:t>
                      </a:r>
                    </a:p>
                    <a:p>
                      <a:r>
                        <a:rPr lang="en-SG" baseline="0" dirty="0" smtClean="0"/>
                        <a:t> - Presentation slide</a:t>
                      </a:r>
                    </a:p>
                    <a:p>
                      <a:r>
                        <a:rPr lang="en-SG" baseline="0" dirty="0" smtClean="0"/>
                        <a:t> - 1 minute video</a:t>
                      </a:r>
                    </a:p>
                    <a:p>
                      <a:r>
                        <a:rPr lang="en-SG" baseline="0" dirty="0" smtClean="0"/>
                        <a:t> - Ownership card</a:t>
                      </a:r>
                    </a:p>
                    <a:p>
                      <a:r>
                        <a:rPr lang="en-SG" baseline="0" dirty="0" smtClean="0"/>
                        <a:t>Write-up on project</a:t>
                      </a:r>
                    </a:p>
                    <a:p>
                      <a:r>
                        <a:rPr lang="en-SG" baseline="0" dirty="0" smtClean="0"/>
                        <a:t>Complete updates 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Ownership card template is available.  Used to “show-off” your project in </a:t>
                      </a:r>
                      <a:r>
                        <a:rPr lang="en-SG" smtClean="0"/>
                        <a:t>the gallery.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6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Week</a:t>
                      </a:r>
                      <a:r>
                        <a:rPr lang="en-SG" baseline="0" dirty="0" smtClean="0"/>
                        <a:t> 16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Last</a:t>
                      </a:r>
                      <a:r>
                        <a:rPr lang="en-SG" baseline="0" dirty="0" smtClean="0"/>
                        <a:t> date for website documentation updates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5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Week</a:t>
                      </a:r>
                      <a:r>
                        <a:rPr lang="en-SG" baseline="0" dirty="0" smtClean="0"/>
                        <a:t> 16 + 1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Physical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Refer to booking table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8609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Integration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Complete construction of your project</a:t>
            </a:r>
          </a:p>
          <a:p>
            <a:r>
              <a:rPr lang="en-SG" dirty="0" smtClean="0"/>
              <a:t>Do minor touch-ups using glue, hand-drill</a:t>
            </a:r>
          </a:p>
          <a:p>
            <a:r>
              <a:rPr lang="en-SG" dirty="0" smtClean="0"/>
              <a:t>Remember to include a Power socket</a:t>
            </a:r>
          </a:p>
          <a:p>
            <a:r>
              <a:rPr lang="en-SG" dirty="0" smtClean="0"/>
              <a:t>Convert microcontroller board from Uno to Nano</a:t>
            </a:r>
            <a:r>
              <a:rPr lang="en-SG" dirty="0"/>
              <a:t/>
            </a:r>
            <a:br>
              <a:rPr lang="en-SG" dirty="0"/>
            </a:br>
            <a:r>
              <a:rPr lang="en-SG" dirty="0" smtClean="0"/>
              <a:t>(ref: </a:t>
            </a:r>
            <a:r>
              <a:rPr lang="en-GB" u="sng" dirty="0">
                <a:hlinkClick r:id="rId2"/>
              </a:rPr>
              <a:t>Arduino UNO moving to Nano</a:t>
            </a:r>
            <a:r>
              <a:rPr lang="en-GB" dirty="0"/>
              <a:t> shows how to transfer your project from the UNO to the Nano board</a:t>
            </a:r>
            <a:r>
              <a:rPr lang="en-GB" dirty="0" smtClean="0"/>
              <a:t>.</a:t>
            </a:r>
            <a:r>
              <a:rPr lang="en-SG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Power &amp; Wiring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SG" dirty="0"/>
              <a:t>Use a </a:t>
            </a:r>
            <a:r>
              <a:rPr lang="en-SG" dirty="0" smtClean="0"/>
              <a:t>DC Power Socket  </a:t>
            </a:r>
            <a:r>
              <a:rPr lang="en-SG" sz="2000" dirty="0" smtClean="0"/>
              <a:t>(Ref : </a:t>
            </a:r>
            <a:r>
              <a:rPr lang="en-SG" sz="2000" dirty="0" smtClean="0">
                <a:hlinkClick r:id="rId2"/>
              </a:rPr>
              <a:t>DC Female Power Jack</a:t>
            </a:r>
            <a:r>
              <a:rPr lang="en-SG" sz="2000" dirty="0" smtClean="0"/>
              <a:t>)</a:t>
            </a:r>
            <a:endParaRPr lang="en-SG" sz="2000" dirty="0"/>
          </a:p>
          <a:p>
            <a:r>
              <a:rPr lang="en-SG" dirty="0" err="1" smtClean="0"/>
              <a:t>Color</a:t>
            </a:r>
            <a:r>
              <a:rPr lang="en-SG" dirty="0" smtClean="0"/>
              <a:t> code your wires for better visibility</a:t>
            </a:r>
          </a:p>
          <a:p>
            <a:pPr lvl="1"/>
            <a:r>
              <a:rPr lang="en-SG" dirty="0" smtClean="0">
                <a:solidFill>
                  <a:srgbClr val="FF0000"/>
                </a:solidFill>
              </a:rPr>
              <a:t>RED</a:t>
            </a:r>
            <a:r>
              <a:rPr lang="en-SG" dirty="0" smtClean="0"/>
              <a:t> (</a:t>
            </a:r>
            <a:r>
              <a:rPr lang="en-SG" dirty="0" err="1" smtClean="0"/>
              <a:t>Vcc</a:t>
            </a:r>
            <a:r>
              <a:rPr lang="en-SG" dirty="0" smtClean="0"/>
              <a:t>)</a:t>
            </a:r>
          </a:p>
          <a:p>
            <a:pPr lvl="1"/>
            <a:r>
              <a:rPr lang="en-SG" dirty="0" smtClean="0"/>
              <a:t>BLACK (</a:t>
            </a:r>
            <a:r>
              <a:rPr lang="en-SG" dirty="0" err="1" smtClean="0"/>
              <a:t>Gnd</a:t>
            </a:r>
            <a:r>
              <a:rPr lang="en-SG" dirty="0" smtClean="0"/>
              <a:t>)</a:t>
            </a:r>
          </a:p>
          <a:p>
            <a:r>
              <a:rPr lang="en-SG" dirty="0" smtClean="0"/>
              <a:t>Use a multi-meter to check connectivity</a:t>
            </a:r>
            <a:r>
              <a:rPr lang="en-SG" dirty="0"/>
              <a:t>, voltages </a:t>
            </a:r>
            <a:r>
              <a:rPr lang="en-SG" sz="2000" dirty="0"/>
              <a:t>(Ref</a:t>
            </a:r>
            <a:r>
              <a:rPr lang="en-SG" sz="2000" dirty="0" smtClean="0"/>
              <a:t>: </a:t>
            </a:r>
            <a:r>
              <a:rPr lang="en-SG" sz="2000" dirty="0" smtClean="0">
                <a:hlinkClick r:id="rId3"/>
              </a:rPr>
              <a:t>The Best </a:t>
            </a:r>
            <a:r>
              <a:rPr lang="en-SG" sz="2000" dirty="0" err="1" smtClean="0">
                <a:hlinkClick r:id="rId3"/>
              </a:rPr>
              <a:t>Multimeter</a:t>
            </a:r>
            <a:r>
              <a:rPr lang="en-SG" sz="2000" dirty="0" smtClean="0">
                <a:hlinkClick r:id="rId3"/>
              </a:rPr>
              <a:t> Tutorial</a:t>
            </a:r>
            <a:r>
              <a:rPr lang="en-SG" sz="2000" dirty="0" smtClean="0"/>
              <a:t>)</a:t>
            </a:r>
            <a:endParaRPr lang="en-SG" sz="2400" dirty="0" smtClean="0"/>
          </a:p>
          <a:p>
            <a:r>
              <a:rPr lang="en-SG" dirty="0" smtClean="0"/>
              <a:t>Use multi-core flexible wires, check the thickness of the wire</a:t>
            </a:r>
          </a:p>
          <a:p>
            <a:r>
              <a:rPr lang="en-SG" dirty="0" smtClean="0"/>
              <a:t>Solder your connections </a:t>
            </a:r>
            <a:r>
              <a:rPr lang="en-SG" sz="2000" dirty="0" smtClean="0"/>
              <a:t>(Ref: </a:t>
            </a:r>
            <a:r>
              <a:rPr lang="en-SG" sz="2000" dirty="0" smtClean="0">
                <a:hlinkClick r:id="rId4"/>
              </a:rPr>
              <a:t>Soldering Crash Course</a:t>
            </a:r>
            <a:r>
              <a:rPr lang="en-SG" sz="2000" dirty="0" smtClean="0"/>
              <a:t>)</a:t>
            </a:r>
            <a:endParaRPr lang="en-SG" sz="2400" dirty="0" smtClean="0"/>
          </a:p>
          <a:p>
            <a:r>
              <a:rPr lang="en-SG" dirty="0" smtClean="0"/>
              <a:t>Be tidy </a:t>
            </a:r>
            <a:r>
              <a:rPr lang="en-SG" sz="2000" dirty="0" smtClean="0"/>
              <a:t>(Ref: </a:t>
            </a:r>
            <a:r>
              <a:rPr lang="en-SG" sz="2000" dirty="0" err="1" smtClean="0">
                <a:hlinkClick r:id="rId5"/>
              </a:rPr>
              <a:t>Breadboarding</a:t>
            </a:r>
            <a:r>
              <a:rPr lang="en-SG" sz="2000" dirty="0" smtClean="0">
                <a:hlinkClick r:id="rId5"/>
              </a:rPr>
              <a:t> tips</a:t>
            </a:r>
            <a:r>
              <a:rPr lang="en-SG" sz="2000" dirty="0" smtClean="0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" y="1279047"/>
            <a:ext cx="5953744" cy="507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DC Power Supply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09" y="1537856"/>
            <a:ext cx="3356265" cy="4561608"/>
          </a:xfrm>
        </p:spPr>
        <p:txBody>
          <a:bodyPr/>
          <a:lstStyle/>
          <a:p>
            <a:r>
              <a:rPr lang="en-SG" dirty="0" smtClean="0"/>
              <a:t>You need to include</a:t>
            </a:r>
          </a:p>
          <a:p>
            <a:pPr lvl="1"/>
            <a:r>
              <a:rPr lang="en-SG" dirty="0" smtClean="0"/>
              <a:t>DC Power Supply (either external or battery)</a:t>
            </a:r>
          </a:p>
          <a:p>
            <a:pPr lvl="1"/>
            <a:r>
              <a:rPr lang="en-SG" dirty="0" smtClean="0"/>
              <a:t>An OFF/ON Switch</a:t>
            </a:r>
          </a:p>
          <a:p>
            <a:pPr lvl="1"/>
            <a:r>
              <a:rPr lang="en-SG" dirty="0" smtClean="0"/>
              <a:t>Power indicator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Final connections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Power sockets, push-buttons, external connections</a:t>
            </a:r>
          </a:p>
          <a:p>
            <a:pPr lvl="1"/>
            <a:r>
              <a:rPr lang="en-SG" dirty="0" smtClean="0"/>
              <a:t>Hand-drill holes</a:t>
            </a:r>
          </a:p>
          <a:p>
            <a:pPr lvl="1"/>
            <a:r>
              <a:rPr lang="en-SG" dirty="0" smtClean="0"/>
              <a:t>Use hot-glue to mount loose connections</a:t>
            </a:r>
          </a:p>
          <a:p>
            <a:r>
              <a:rPr lang="en-SG" dirty="0" smtClean="0"/>
              <a:t>Try to keep your wiring tidy</a:t>
            </a:r>
          </a:p>
          <a:p>
            <a:r>
              <a:rPr lang="en-SG" dirty="0" smtClean="0"/>
              <a:t>Leave one side open for “fixes”</a:t>
            </a:r>
          </a:p>
          <a:p>
            <a:r>
              <a:rPr lang="en-SG" dirty="0" smtClean="0"/>
              <a:t>Use tape to secure (temporarily) and note changes in your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Documentation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Documentation accounts for 40% of the marks (added up in all the sections)</a:t>
            </a:r>
          </a:p>
          <a:p>
            <a:r>
              <a:rPr lang="en-SG" dirty="0" smtClean="0"/>
              <a:t>Include your RAW files</a:t>
            </a:r>
          </a:p>
          <a:p>
            <a:pPr lvl="1"/>
            <a:r>
              <a:rPr lang="en-SG" dirty="0" smtClean="0"/>
              <a:t>.f3d designs, .</a:t>
            </a:r>
            <a:r>
              <a:rPr lang="en-SG" dirty="0" err="1" smtClean="0"/>
              <a:t>dxf</a:t>
            </a:r>
            <a:r>
              <a:rPr lang="en-SG" dirty="0" smtClean="0"/>
              <a:t>, .</a:t>
            </a:r>
            <a:r>
              <a:rPr lang="en-SG" dirty="0" err="1" smtClean="0"/>
              <a:t>svg</a:t>
            </a:r>
            <a:r>
              <a:rPr lang="en-SG" dirty="0" smtClean="0"/>
              <a:t> (no need for .STL)</a:t>
            </a:r>
          </a:p>
          <a:p>
            <a:pPr lvl="1"/>
            <a:r>
              <a:rPr lang="en-SG" dirty="0" smtClean="0"/>
              <a:t>.</a:t>
            </a:r>
            <a:r>
              <a:rPr lang="en-SG" dirty="0" err="1" smtClean="0"/>
              <a:t>ino</a:t>
            </a:r>
            <a:r>
              <a:rPr lang="en-SG" dirty="0" smtClean="0"/>
              <a:t>, .</a:t>
            </a:r>
            <a:r>
              <a:rPr lang="en-SG" dirty="0" err="1" smtClean="0"/>
              <a:t>cpp</a:t>
            </a:r>
            <a:r>
              <a:rPr lang="en-SG" dirty="0" smtClean="0"/>
              <a:t> and code</a:t>
            </a:r>
          </a:p>
          <a:p>
            <a:pPr lvl="1"/>
            <a:r>
              <a:rPr lang="en-SG" dirty="0" smtClean="0"/>
              <a:t>Show the machine settings you use</a:t>
            </a:r>
          </a:p>
          <a:p>
            <a:r>
              <a:rPr lang="en-SG" dirty="0" smtClean="0"/>
              <a:t>Balance the photos and text</a:t>
            </a:r>
          </a:p>
          <a:p>
            <a:pPr lvl="1"/>
            <a:r>
              <a:rPr lang="en-SG" dirty="0" smtClean="0"/>
              <a:t>Keep your images to 1024 x 768</a:t>
            </a:r>
          </a:p>
          <a:p>
            <a:pPr lvl="1"/>
            <a:r>
              <a:rPr lang="en-SG" dirty="0" smtClean="0"/>
              <a:t>You need descriptive text</a:t>
            </a:r>
          </a:p>
          <a:p>
            <a:r>
              <a:rPr lang="en-SG" dirty="0" smtClean="0"/>
              <a:t>Explain how you built your project.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CA3 Summative Project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42448"/>
          <a:ext cx="7012056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3D </a:t>
                      </a:r>
                      <a:r>
                        <a:rPr lang="en-SG" dirty="0" smtClean="0"/>
                        <a:t>Printing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Computer Controlled </a:t>
                      </a:r>
                      <a:r>
                        <a:rPr lang="en-SG" dirty="0" smtClean="0"/>
                        <a:t>Cutting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Embedded</a:t>
                      </a:r>
                      <a:r>
                        <a:rPr lang="en-US" baseline="0" dirty="0" smtClean="0"/>
                        <a:t> Systems (with Input/Output)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7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9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Innovation, Expertise, Work</a:t>
                      </a:r>
                      <a:r>
                        <a:rPr lang="en-US" baseline="0" dirty="0" smtClean="0"/>
                        <a:t> 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5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236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166B3-F268-4CEF-878A-CFB0D0D50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4E51B-0BAE-4DD6-A759-14FA544B979C}"/>
              </a:ext>
            </a:extLst>
          </p:cNvPr>
          <p:cNvSpPr txBox="1"/>
          <p:nvPr/>
        </p:nvSpPr>
        <p:spPr>
          <a:xfrm>
            <a:off x="745435" y="5511212"/>
            <a:ext cx="689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score a maximum of 100 marks out of 105.  The 5 marks are bonus marks which may be gained in any section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8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CA3 </a:t>
            </a:r>
            <a:r>
              <a:rPr lang="en-US" dirty="0" smtClean="0"/>
              <a:t>Breakdown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3D Printing, Computer Controlled Cutting requires</a:t>
            </a:r>
          </a:p>
          <a:p>
            <a:pPr lvl="1"/>
            <a:r>
              <a:rPr lang="en-SG" dirty="0" smtClean="0"/>
              <a:t>RAW Design files (5%)</a:t>
            </a:r>
          </a:p>
          <a:p>
            <a:pPr lvl="1"/>
            <a:r>
              <a:rPr lang="en-SG" dirty="0" smtClean="0"/>
              <a:t>Implementation – settings, how you cut </a:t>
            </a:r>
            <a:r>
              <a:rPr lang="en-SG" dirty="0" err="1" smtClean="0"/>
              <a:t>etc</a:t>
            </a:r>
            <a:r>
              <a:rPr lang="en-SG" dirty="0" smtClean="0"/>
              <a:t> (5%)</a:t>
            </a:r>
          </a:p>
          <a:p>
            <a:pPr lvl="1"/>
            <a:r>
              <a:rPr lang="en-SG" dirty="0" smtClean="0"/>
              <a:t>Documentation on the process (5%)</a:t>
            </a:r>
          </a:p>
          <a:p>
            <a:r>
              <a:rPr lang="en-SG" dirty="0" smtClean="0"/>
              <a:t>Embedded systems</a:t>
            </a:r>
          </a:p>
          <a:p>
            <a:pPr lvl="1"/>
            <a:r>
              <a:rPr lang="en-SG" dirty="0" smtClean="0"/>
              <a:t>Requires use of a microcontroller, preferably Nano (5%)</a:t>
            </a:r>
          </a:p>
          <a:p>
            <a:pPr lvl="1"/>
            <a:r>
              <a:rPr lang="en-SG" dirty="0" smtClean="0"/>
              <a:t>Uses at least 1 input device (5%)</a:t>
            </a:r>
          </a:p>
          <a:p>
            <a:pPr lvl="1"/>
            <a:r>
              <a:rPr lang="en-SG" dirty="0" smtClean="0"/>
              <a:t>Uses at least 1 output device (5%)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3780</TotalTime>
  <Words>759</Words>
  <Application>Microsoft Office PowerPoint</Application>
  <PresentationFormat>On-screen Show (4:3)</PresentationFormat>
  <Paragraphs>157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Yanone Kaffeesatz SemiBold</vt:lpstr>
      <vt:lpstr>Office Theme</vt:lpstr>
      <vt:lpstr>EP1000</vt:lpstr>
      <vt:lpstr>Schedule</vt:lpstr>
      <vt:lpstr>Project Integration</vt:lpstr>
      <vt:lpstr>Power &amp; Wiring</vt:lpstr>
      <vt:lpstr>DC Power Supply</vt:lpstr>
      <vt:lpstr>Final connections</vt:lpstr>
      <vt:lpstr>Documentation</vt:lpstr>
      <vt:lpstr>CA3 Summative Project</vt:lpstr>
      <vt:lpstr>CA3 Breakdown</vt:lpstr>
      <vt:lpstr>CA3 Breakdown 2</vt:lpstr>
      <vt:lpstr>Final Presentation 1</vt:lpstr>
      <vt:lpstr>Final Presentation 2</vt:lpstr>
      <vt:lpstr>EP1000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110</cp:revision>
  <dcterms:created xsi:type="dcterms:W3CDTF">2021-05-13T09:46:01Z</dcterms:created>
  <dcterms:modified xsi:type="dcterms:W3CDTF">2022-02-16T16:33:46Z</dcterms:modified>
</cp:coreProperties>
</file>