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Scheme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334667"/>
              </p:ext>
            </p:extLst>
          </p:nvPr>
        </p:nvGraphicFramePr>
        <p:xfrm>
          <a:off x="628650" y="1798480"/>
          <a:ext cx="7886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2402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73321047"/>
                    </a:ext>
                  </a:extLst>
                </a:gridCol>
                <a:gridCol w="4207979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Safety, Documentation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Fabrication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Summative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CA1 Safety, Documentation 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37560"/>
              </p:ext>
            </p:extLst>
          </p:nvPr>
        </p:nvGraphicFramePr>
        <p:xfrm>
          <a:off x="628650" y="1798480"/>
          <a:ext cx="701205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Fablab</a:t>
                      </a:r>
                      <a:r>
                        <a:rPr lang="en-US" dirty="0"/>
                        <a:t> Safety (Pass)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Uses HTML &amp;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Implementation git/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/pages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8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Site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 (Introduction)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2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About author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0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Weekly blog (at least 2 entries)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225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639228"/>
            <a:ext cx="689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content is marked based on relevant material and clarity.  Only a very small percentage is awarded to aesthetics.</a:t>
            </a:r>
          </a:p>
        </p:txBody>
      </p:sp>
    </p:spTree>
    <p:extLst>
      <p:ext uri="{BB962C8B-B14F-4D97-AF65-F5344CB8AC3E}">
        <p14:creationId xmlns:p14="http://schemas.microsoft.com/office/powerpoint/2010/main" val="33107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CA2 Digital Fabrication Skills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299431-A7BE-4399-8B5E-FE423180F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26853"/>
              </p:ext>
            </p:extLst>
          </p:nvPr>
        </p:nvGraphicFramePr>
        <p:xfrm>
          <a:off x="628650" y="1542448"/>
          <a:ext cx="7012056" cy="421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3315">
                  <a:extLst>
                    <a:ext uri="{9D8B030D-6E8A-4147-A177-3AD203B41FA5}">
                      <a16:colId xmlns:a16="http://schemas.microsoft.com/office/drawing/2014/main" val="1861376879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3016697099"/>
                    </a:ext>
                  </a:extLst>
                </a:gridCol>
                <a:gridCol w="1359176">
                  <a:extLst>
                    <a:ext uri="{9D8B030D-6E8A-4147-A177-3AD203B41FA5}">
                      <a16:colId xmlns:a16="http://schemas.microsoft.com/office/drawing/2014/main" val="91916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3D Printing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Documentation &amp; 3D Model of Chess piece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3D Printed Model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Passed 3D Printing Assessment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Computer Controlled Cutting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Documentation of workflow of box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Laser cut finished product (30%)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Passed Laser cutting Assessment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Embedded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Completed </a:t>
                      </a:r>
                      <a:r>
                        <a:rPr lang="en-SG" dirty="0" err="1"/>
                        <a:t>TinkerCAD</a:t>
                      </a:r>
                      <a:r>
                        <a:rPr lang="en-SG" dirty="0"/>
                        <a:t> Astable 555 assignment with documentation (60%)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Practical breadboarding of assignment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5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4E51B-0BAE-4DD6-A759-14FA544B979C}"/>
              </a:ext>
            </a:extLst>
          </p:cNvPr>
          <p:cNvSpPr txBox="1"/>
          <p:nvPr/>
        </p:nvSpPr>
        <p:spPr>
          <a:xfrm>
            <a:off x="745435" y="5945091"/>
            <a:ext cx="6895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Each component must be supported by relevant site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032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216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Yanone Kaffeesatz SemiBold</vt:lpstr>
      <vt:lpstr>Office Theme</vt:lpstr>
      <vt:lpstr>EP1000</vt:lpstr>
      <vt:lpstr>Assessment Scheme</vt:lpstr>
      <vt:lpstr>CA1 Safety, Documentation Site</vt:lpstr>
      <vt:lpstr>CA2 Digital Fabrication Skills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89</cp:revision>
  <dcterms:created xsi:type="dcterms:W3CDTF">2021-05-13T09:46:01Z</dcterms:created>
  <dcterms:modified xsi:type="dcterms:W3CDTF">2021-06-08T04:24:26Z</dcterms:modified>
</cp:coreProperties>
</file>