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6" r:id="rId2"/>
    <p:sldId id="260" r:id="rId3"/>
    <p:sldId id="261" r:id="rId4"/>
    <p:sldId id="263" r:id="rId5"/>
    <p:sldId id="262" r:id="rId6"/>
    <p:sldId id="264" r:id="rId7"/>
    <p:sldId id="265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75741-58CA-43A4-9946-B635E52C5CD8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4D038-41FE-4749-9D1B-B8F8368A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9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aseline="0">
                <a:latin typeface="Yanone Kaffeesatz SemiBold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65C769-D7C3-4E51-9622-EB882B1C6B88}" type="datetime1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42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C2FA8F2-92AD-4DF3-BB80-1A576E4607C5}" type="datetime1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5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F161318-0D48-4B52-BC2D-A0EA8E79725D}" type="datetime1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6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8929F4-2E32-48E9-8E95-ABAA8EAAF6A9}" type="datetime1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9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D668969-C21F-428C-9E53-8D921FF4543A}" type="datetime1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6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1FB22A5-6159-4D69-BFEE-F4892803599C}" type="datetime1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0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8CC944-9765-440C-9A18-3DC1DA37440E}" type="datetime1">
              <a:rPr lang="en-US" smtClean="0"/>
              <a:t>6/3/2021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2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661C67-BB8E-4D16-A78D-460AAF94A53C}" type="datetime1">
              <a:rPr lang="en-US" smtClean="0"/>
              <a:t>6/3/2021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3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BBC12E8-4105-456C-A90A-AF2362FB188F}" type="datetime1">
              <a:rPr lang="en-US" smtClean="0"/>
              <a:t>6/3/2021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7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1FD4DDA-56B2-4B92-884C-68E9C78E3003}" type="datetime1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5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461B4-47C4-4F2C-98A2-225FD39D225C}" type="datetime1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9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166B3-F268-4CEF-878A-CFB0D0D505D3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2A5D18E1-0271-4BA2-BF5D-52DD0815661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439" y="140510"/>
            <a:ext cx="1100664" cy="316144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66E94AD-19E0-4B3A-AC46-7E809A2F0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9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tx1"/>
          </a:solidFill>
          <a:latin typeface="Yanone Kaffeesatz SemiBold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EP1000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What’s Owing…</a:t>
            </a:r>
            <a:br>
              <a:rPr lang="en-US" dirty="0"/>
            </a:br>
            <a:r>
              <a:rPr lang="en-US" dirty="0" err="1"/>
              <a:t>ToDos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181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BA2DC-3DF6-42F2-815A-05BBEF98C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5DAF8-BF85-4815-A86E-79633830C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D3B304-BCD3-41EB-98B7-97543F21E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400" dirty="0"/>
              <a:t>Fusion 360 design of a chess piece – Knight</a:t>
            </a:r>
          </a:p>
          <a:p>
            <a:pPr lvl="1"/>
            <a:r>
              <a:rPr lang="en-SG" sz="2000" dirty="0"/>
              <a:t>Extrusion</a:t>
            </a:r>
          </a:p>
          <a:p>
            <a:pPr lvl="1"/>
            <a:r>
              <a:rPr lang="en-SG" sz="2000" dirty="0"/>
              <a:t>Revolution</a:t>
            </a:r>
          </a:p>
          <a:p>
            <a:pPr lvl="1"/>
            <a:r>
              <a:rPr lang="en-SG" sz="2000" dirty="0"/>
              <a:t>Solid manipulation</a:t>
            </a:r>
          </a:p>
          <a:p>
            <a:r>
              <a:rPr lang="en-SG" sz="2400" dirty="0"/>
              <a:t>Display of design on project website</a:t>
            </a:r>
          </a:p>
          <a:p>
            <a:r>
              <a:rPr lang="en-SG" sz="2400" dirty="0"/>
              <a:t>.f3d file</a:t>
            </a:r>
          </a:p>
          <a:p>
            <a:r>
              <a:rPr lang="en-SG" sz="2400" dirty="0">
                <a:solidFill>
                  <a:schemeClr val="bg1">
                    <a:lumMod val="75000"/>
                  </a:schemeClr>
                </a:solidFill>
              </a:rPr>
              <a:t>Required for 3D Printing (Term 2)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829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D241C-2A87-4879-8356-5AE1C02C7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Music box with lid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1FB99-44F8-47B2-86B6-66EE4D8C3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Fusion 360 design of box</a:t>
            </a:r>
          </a:p>
          <a:p>
            <a:pPr lvl="1"/>
            <a:r>
              <a:rPr lang="en-SG" dirty="0"/>
              <a:t>Using parameters.</a:t>
            </a:r>
          </a:p>
          <a:p>
            <a:pPr lvl="1"/>
            <a:r>
              <a:rPr lang="en-SG" dirty="0"/>
              <a:t>Design to fit mechanical music generator</a:t>
            </a:r>
          </a:p>
          <a:p>
            <a:pPr lvl="1"/>
            <a:r>
              <a:rPr lang="en-SG" dirty="0"/>
              <a:t>Has lid (removable)</a:t>
            </a:r>
          </a:p>
          <a:p>
            <a:r>
              <a:rPr lang="en-SG" dirty="0"/>
              <a:t>Preparation of DXF layout for laser cutting</a:t>
            </a:r>
          </a:p>
          <a:p>
            <a:r>
              <a:rPr lang="en-SG" dirty="0"/>
              <a:t>Write-up on website</a:t>
            </a:r>
          </a:p>
          <a:p>
            <a:pPr lvl="1"/>
            <a:r>
              <a:rPr lang="en-SG" dirty="0"/>
              <a:t>Embedded design</a:t>
            </a:r>
          </a:p>
          <a:p>
            <a:pPr lvl="1"/>
            <a:r>
              <a:rPr lang="en-SG" dirty="0"/>
              <a:t>.f3d file, DXF layout</a:t>
            </a:r>
          </a:p>
          <a:p>
            <a:r>
              <a:rPr lang="en-SG" dirty="0">
                <a:solidFill>
                  <a:schemeClr val="bg1">
                    <a:lumMod val="75000"/>
                  </a:schemeClr>
                </a:solidFill>
              </a:rPr>
              <a:t>Required files for Laser cutting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5B0B6-F300-4A57-B085-4DB6A8944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2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6C589-1E10-423B-BDFC-434FE9F12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Astable using 555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48FD4-B4B3-45EB-89AC-6CEB390F9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Convert a circuit diagram and implement it on a breadboard</a:t>
            </a:r>
          </a:p>
          <a:p>
            <a:r>
              <a:rPr lang="en-SG" dirty="0"/>
              <a:t>Simulate using </a:t>
            </a:r>
            <a:r>
              <a:rPr lang="en-SG" dirty="0" err="1"/>
              <a:t>TinkerCAD</a:t>
            </a:r>
            <a:endParaRPr lang="en-SG" dirty="0"/>
          </a:p>
          <a:p>
            <a:r>
              <a:rPr lang="en-SG" dirty="0"/>
              <a:t>Additional:</a:t>
            </a:r>
          </a:p>
          <a:p>
            <a:pPr lvl="1"/>
            <a:r>
              <a:rPr lang="en-SG" dirty="0"/>
              <a:t>Change values of R an C to see effects</a:t>
            </a:r>
          </a:p>
          <a:p>
            <a:r>
              <a:rPr lang="en-SG" dirty="0"/>
              <a:t>Document your work</a:t>
            </a:r>
          </a:p>
          <a:p>
            <a:r>
              <a:rPr lang="en-SG" dirty="0">
                <a:solidFill>
                  <a:schemeClr val="bg1">
                    <a:lumMod val="75000"/>
                  </a:schemeClr>
                </a:solidFill>
              </a:rPr>
              <a:t>Physically implement the circuit using a breadboard and components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4BF43-4D95-4C03-89A0-80E4C8E8B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01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6EA0D-1D20-4EE1-9418-F9F767BB7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Uno with 7-segment display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1503C-9221-44BD-831A-55F0535C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/>
              <a:t>TinkerCAD</a:t>
            </a:r>
            <a:r>
              <a:rPr lang="en-SG" dirty="0"/>
              <a:t> simulation</a:t>
            </a:r>
          </a:p>
          <a:p>
            <a:pPr lvl="1"/>
            <a:r>
              <a:rPr lang="en-SG" dirty="0"/>
              <a:t>Uno</a:t>
            </a:r>
          </a:p>
          <a:p>
            <a:pPr lvl="1"/>
            <a:r>
              <a:rPr lang="en-SG" dirty="0"/>
              <a:t>Common Cathode 7 Segment LED display</a:t>
            </a:r>
          </a:p>
          <a:p>
            <a:r>
              <a:rPr lang="en-SG" dirty="0"/>
              <a:t>Counts from 0 to 9 continuously</a:t>
            </a:r>
          </a:p>
          <a:p>
            <a:r>
              <a:rPr lang="en-SG" dirty="0"/>
              <a:t>Document your work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7B4CD-ACA2-4E66-926B-9996E39FA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71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6A75B-860D-4559-B70C-6EEAA1098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One Pushbutton SW  - many states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E64F8-9616-4DDE-A488-88CEA9392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Work through the example in the class using </a:t>
            </a:r>
            <a:r>
              <a:rPr lang="en-SG" dirty="0" err="1"/>
              <a:t>TinkerCAD</a:t>
            </a:r>
            <a:r>
              <a:rPr lang="en-SG" dirty="0"/>
              <a:t>, understand the program</a:t>
            </a:r>
          </a:p>
          <a:p>
            <a:r>
              <a:rPr lang="en-SG" dirty="0"/>
              <a:t>Do Assessment 12, simulate using </a:t>
            </a:r>
            <a:r>
              <a:rPr lang="en-SG" dirty="0" err="1"/>
              <a:t>TinkerCAD</a:t>
            </a:r>
            <a:endParaRPr lang="en-SG" dirty="0"/>
          </a:p>
          <a:p>
            <a:r>
              <a:rPr lang="en-SG" dirty="0"/>
              <a:t>Document your work, embed the simulation on your website</a:t>
            </a:r>
          </a:p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694F78-3A76-47CA-9AA1-D83F5ECD6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67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0AE99-7D15-40BC-A339-31679C1AE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Module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20699-7A33-4451-B3AF-33A411C22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Decide on your module project</a:t>
            </a:r>
          </a:p>
          <a:p>
            <a:r>
              <a:rPr lang="en-SG" dirty="0"/>
              <a:t>Sketch out the project, casing, chassis</a:t>
            </a:r>
          </a:p>
          <a:p>
            <a:r>
              <a:rPr lang="en-SG" dirty="0"/>
              <a:t>Write out the requirements</a:t>
            </a:r>
          </a:p>
          <a:p>
            <a:pPr lvl="1"/>
            <a:r>
              <a:rPr lang="en-SG" dirty="0"/>
              <a:t>Uno/Nano</a:t>
            </a:r>
          </a:p>
          <a:p>
            <a:pPr lvl="1"/>
            <a:r>
              <a:rPr lang="en-SG" dirty="0"/>
              <a:t>LEDs</a:t>
            </a:r>
          </a:p>
          <a:p>
            <a:pPr lvl="1"/>
            <a:r>
              <a:rPr lang="en-SG" dirty="0"/>
              <a:t>Switches</a:t>
            </a:r>
          </a:p>
          <a:p>
            <a:pPr lvl="1"/>
            <a:r>
              <a:rPr lang="en-SG" dirty="0"/>
              <a:t>What to be laser cut</a:t>
            </a:r>
          </a:p>
          <a:p>
            <a:pPr lvl="1"/>
            <a:r>
              <a:rPr lang="en-SG" dirty="0"/>
              <a:t>What to be 3D printed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C759D3-AE19-4D68-B545-7E17BEB92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41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EP1000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Assessment 2021</a:t>
            </a:r>
          </a:p>
          <a:p>
            <a:r>
              <a:rPr lang="en-US" dirty="0">
                <a:solidFill>
                  <a:srgbClr val="FF000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93809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3438</TotalTime>
  <Words>225</Words>
  <Application>Microsoft Office PowerPoint</Application>
  <PresentationFormat>On-screen Show (4:3)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Yanone Kaffeesatz SemiBold</vt:lpstr>
      <vt:lpstr>Office Theme</vt:lpstr>
      <vt:lpstr>EP1000</vt:lpstr>
      <vt:lpstr>3D Design</vt:lpstr>
      <vt:lpstr>Music box with lid</vt:lpstr>
      <vt:lpstr>Astable using 555</vt:lpstr>
      <vt:lpstr>Uno with 7-segment display</vt:lpstr>
      <vt:lpstr>One Pushbutton SW  - many states</vt:lpstr>
      <vt:lpstr>Module Project</vt:lpstr>
      <vt:lpstr>EP1000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Rodney Dorville</dc:creator>
  <cp:lastModifiedBy>Rodney Dorville</cp:lastModifiedBy>
  <cp:revision>91</cp:revision>
  <dcterms:created xsi:type="dcterms:W3CDTF">2021-05-13T09:46:01Z</dcterms:created>
  <dcterms:modified xsi:type="dcterms:W3CDTF">2021-06-03T16:10:59Z</dcterms:modified>
</cp:coreProperties>
</file>