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68" r:id="rId5"/>
    <p:sldId id="270" r:id="rId6"/>
    <p:sldId id="271" r:id="rId7"/>
    <p:sldId id="276" r:id="rId8"/>
    <p:sldId id="277" r:id="rId9"/>
    <p:sldId id="275" r:id="rId10"/>
    <p:sldId id="278" r:id="rId11"/>
    <p:sldId id="279" r:id="rId12"/>
    <p:sldId id="280" r:id="rId13"/>
    <p:sldId id="281" r:id="rId14"/>
    <p:sldId id="282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dorville.github.io/EP1000/3DPrinting/as_3D_modeling.html" TargetMode="External"/><Relationship Id="rId2" Type="http://schemas.openxmlformats.org/officeDocument/2006/relationships/hyperlink" Target="https://knowledge.autodesk.com/support/fusion-360/troubleshooting/caas/sfdcarticles/sfdcarticles/How-to-embed-a-viewer-of-a-Fusion-360-design-into-a-websit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rg6h5h_vWs" TargetMode="External"/><Relationship Id="rId2" Type="http://schemas.openxmlformats.org/officeDocument/2006/relationships/hyperlink" Target="https://youtu.be/dbJcnxWHne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FIbmiTTEo_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Xho87HJ-XD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Models - 2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90DB-A826-4E49-BD42-27356B65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3: Chess piece - Knight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384A-0830-488A-A396-35282626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71925" cy="4530726"/>
          </a:xfrm>
        </p:spPr>
        <p:txBody>
          <a:bodyPr/>
          <a:lstStyle/>
          <a:p>
            <a:r>
              <a:rPr lang="en-SG" dirty="0"/>
              <a:t>Design a Knight chess piece:</a:t>
            </a:r>
          </a:p>
          <a:p>
            <a:pPr lvl="1"/>
            <a:r>
              <a:rPr lang="en-SG" dirty="0"/>
              <a:t>Base: 30mm</a:t>
            </a:r>
          </a:p>
          <a:p>
            <a:pPr lvl="1"/>
            <a:r>
              <a:rPr lang="en-SG" dirty="0"/>
              <a:t>Height: 50mm</a:t>
            </a:r>
          </a:p>
          <a:p>
            <a:pPr lvl="1"/>
            <a:r>
              <a:rPr lang="en-SG" dirty="0"/>
              <a:t>Head thickness: 5mm</a:t>
            </a:r>
          </a:p>
          <a:p>
            <a:r>
              <a:rPr lang="en-SG" dirty="0"/>
              <a:t>Use a template for the head</a:t>
            </a:r>
          </a:p>
          <a:p>
            <a:r>
              <a:rPr lang="en-SG" dirty="0"/>
              <a:t>The base should be hollow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6859-7670-492B-9140-584FD1B5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12E67C-3F48-4C03-A2F9-53A6C650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723" y="1870077"/>
            <a:ext cx="39719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9B24-F6F8-45EF-8191-685274E7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Tip: Use a canvas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FAF5-4E58-4E83-B3B9-573FA862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65270" cy="4351338"/>
          </a:xfrm>
        </p:spPr>
        <p:txBody>
          <a:bodyPr/>
          <a:lstStyle/>
          <a:p>
            <a:r>
              <a:rPr lang="en-SG" dirty="0"/>
              <a:t>Let’s cheat and use a template (do a Google search)</a:t>
            </a:r>
          </a:p>
          <a:p>
            <a:pPr lvl="1"/>
            <a:r>
              <a:rPr lang="en-SG" dirty="0"/>
              <a:t>Insert &gt; Canvas</a:t>
            </a:r>
          </a:p>
          <a:p>
            <a:pPr lvl="1"/>
            <a:r>
              <a:rPr lang="en-SG" dirty="0"/>
              <a:t>Adjust transparency</a:t>
            </a:r>
          </a:p>
          <a:p>
            <a:pPr lvl="1"/>
            <a:r>
              <a:rPr lang="en-SG" dirty="0"/>
              <a:t>Adjust position</a:t>
            </a:r>
          </a:p>
          <a:p>
            <a:pPr lvl="1"/>
            <a:r>
              <a:rPr lang="en-SG" dirty="0"/>
              <a:t>Create Sketch</a:t>
            </a:r>
          </a:p>
          <a:p>
            <a:pPr lvl="1"/>
            <a:r>
              <a:rPr lang="en-SG" dirty="0"/>
              <a:t>Draw the profile</a:t>
            </a:r>
          </a:p>
          <a:p>
            <a:pPr lvl="1"/>
            <a:r>
              <a:rPr lang="en-SG" dirty="0"/>
              <a:t>Switch off canvas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004DF-8CE9-4AA0-AAC8-0A4C42E9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7C4C9-F77F-4FBA-BF06-32C90B0D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20" y="2732153"/>
            <a:ext cx="4076700" cy="3314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2FE80D-6704-40A7-957F-ACB3B8D35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20" y="693104"/>
            <a:ext cx="15716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1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16C3-9DBC-4322-B136-0466854D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When you have finished…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BA08-8415-4F03-8EAF-CB5A5EF5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Embed your Fusion 360 file in your web page</a:t>
            </a:r>
          </a:p>
          <a:p>
            <a:r>
              <a:rPr lang="en-SG" dirty="0"/>
              <a:t>Ref:</a:t>
            </a:r>
          </a:p>
          <a:p>
            <a:pPr lvl="1"/>
            <a:r>
              <a:rPr lang="en-SG" b="0" i="0" dirty="0">
                <a:solidFill>
                  <a:srgbClr val="24292E"/>
                </a:solidFill>
                <a:effectLst/>
                <a:latin typeface="-apple-system"/>
              </a:rPr>
              <a:t>Fusion 360 </a:t>
            </a:r>
            <a:r>
              <a:rPr lang="en-SG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How to embed a viewer of a Fusion 360 design into a website</a:t>
            </a:r>
            <a:endParaRPr lang="en-SG" dirty="0">
              <a:solidFill>
                <a:srgbClr val="0366D6"/>
              </a:solidFill>
              <a:latin typeface="-apple-system"/>
            </a:endParaRPr>
          </a:p>
          <a:p>
            <a:pPr lvl="1"/>
            <a:r>
              <a:rPr lang="en-SG" dirty="0">
                <a:solidFill>
                  <a:srgbClr val="0366D6"/>
                </a:solidFill>
                <a:latin typeface="-apple-system"/>
              </a:rPr>
              <a:t>EP1000 Assignment: </a:t>
            </a:r>
            <a:r>
              <a:rPr lang="en-SG" dirty="0">
                <a:solidFill>
                  <a:srgbClr val="0366D6"/>
                </a:solidFill>
                <a:latin typeface="-apple-system"/>
                <a:hlinkClick r:id="rId3"/>
              </a:rPr>
              <a:t>3D Modelling</a:t>
            </a:r>
            <a:endParaRPr lang="en-SG" dirty="0">
              <a:solidFill>
                <a:srgbClr val="0366D6"/>
              </a:solidFill>
              <a:latin typeface="-apple-system"/>
            </a:endParaRPr>
          </a:p>
          <a:p>
            <a:r>
              <a:rPr lang="en-US" dirty="0"/>
              <a:t>Include this exercise in your documentation, including the steps taken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18E34-7C75-4DB4-96E8-33310F54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9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62D5-6D9C-4EE2-BFF4-DFAEF269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Sculpting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03E7F-0CE3-417A-A5CB-F406891A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Use a basic 3D shape, break up the shape, manipulate each part.</a:t>
            </a:r>
          </a:p>
          <a:p>
            <a:r>
              <a:rPr lang="en-SG" dirty="0"/>
              <a:t>Like playing with plasticine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31F4-6D65-480A-B583-0C650826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62703C-C4FD-4BAF-9869-87582CE8E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84" y="3242694"/>
            <a:ext cx="6564630" cy="325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2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38CF-3796-4E46-BF97-DA282D3C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Sculpting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96F2-13F8-46B6-88B3-3A2920FC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259574" cy="4351338"/>
          </a:xfrm>
        </p:spPr>
        <p:txBody>
          <a:bodyPr/>
          <a:lstStyle/>
          <a:p>
            <a:r>
              <a:rPr lang="en-SG" dirty="0"/>
              <a:t>Product Design Online Tutorials:</a:t>
            </a:r>
          </a:p>
          <a:p>
            <a:pPr lvl="1"/>
            <a:r>
              <a:rPr lang="en-SG" dirty="0">
                <a:hlinkClick r:id="rId2"/>
              </a:rPr>
              <a:t>How to sculpt an Earbud</a:t>
            </a:r>
            <a:endParaRPr lang="en-SG" dirty="0"/>
          </a:p>
          <a:p>
            <a:pPr lvl="1"/>
            <a:r>
              <a:rPr lang="en-SG" dirty="0"/>
              <a:t>Sculpting for plastics parts:</a:t>
            </a:r>
            <a:br>
              <a:rPr lang="en-SG" dirty="0"/>
            </a:br>
            <a:r>
              <a:rPr lang="en-SG" dirty="0">
                <a:hlinkClick r:id="rId3"/>
              </a:rPr>
              <a:t>Part 1</a:t>
            </a:r>
            <a:r>
              <a:rPr lang="en-SG" dirty="0"/>
              <a:t>, </a:t>
            </a:r>
            <a:r>
              <a:rPr lang="en-SG" dirty="0">
                <a:hlinkClick r:id="rId4"/>
              </a:rPr>
              <a:t>Part 2</a:t>
            </a:r>
            <a:endParaRPr lang="en-SG" dirty="0"/>
          </a:p>
          <a:p>
            <a:r>
              <a:rPr lang="en-SG" dirty="0"/>
              <a:t>Good for creating objects with no definite shapes</a:t>
            </a:r>
          </a:p>
          <a:p>
            <a:r>
              <a:rPr lang="en-SG" dirty="0"/>
              <a:t>Time consuming</a:t>
            </a:r>
          </a:p>
          <a:p>
            <a:r>
              <a:rPr lang="en-SG" dirty="0"/>
              <a:t>Great Effects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197BF-4F7C-4925-9ED4-A898732F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Models - 2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EB1E-49C0-4393-95F7-26D08D7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Creating 3D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8947-8A93-4D29-8126-AC9F4E4B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Extrusion</a:t>
            </a:r>
          </a:p>
          <a:p>
            <a:pPr lvl="1"/>
            <a:r>
              <a:rPr lang="en-SG" dirty="0"/>
              <a:t>Use a 2D plane profile</a:t>
            </a:r>
          </a:p>
          <a:p>
            <a:pPr lvl="1"/>
            <a:r>
              <a:rPr lang="en-SG" dirty="0"/>
              <a:t>Extend into the 3rd plane</a:t>
            </a:r>
          </a:p>
          <a:p>
            <a:r>
              <a:rPr lang="en-SG"/>
              <a:t>Revolve</a:t>
            </a:r>
            <a:endParaRPr lang="en-SG" dirty="0"/>
          </a:p>
          <a:p>
            <a:pPr lvl="1"/>
            <a:r>
              <a:rPr lang="en-SG" dirty="0"/>
              <a:t>Use a 2D plane profile</a:t>
            </a:r>
          </a:p>
          <a:p>
            <a:pPr lvl="1"/>
            <a:r>
              <a:rPr lang="en-SG" dirty="0"/>
              <a:t>Rotate the plane around an axis</a:t>
            </a:r>
          </a:p>
          <a:p>
            <a:r>
              <a:rPr lang="en-SG" dirty="0"/>
              <a:t>Sculpting</a:t>
            </a:r>
          </a:p>
          <a:p>
            <a:pPr lvl="1"/>
            <a:r>
              <a:rPr lang="en-SG" dirty="0"/>
              <a:t>Start with a 3D object</a:t>
            </a:r>
          </a:p>
          <a:p>
            <a:pPr lvl="1"/>
            <a:r>
              <a:rPr lang="en-SG" dirty="0"/>
              <a:t>Add, remove 3D objects</a:t>
            </a:r>
          </a:p>
          <a:p>
            <a:pPr lvl="1"/>
            <a:r>
              <a:rPr lang="en-SG" dirty="0"/>
              <a:t>Subdivide the surface into sections</a:t>
            </a:r>
          </a:p>
          <a:p>
            <a:pPr lvl="1"/>
            <a:r>
              <a:rPr lang="en-SG" dirty="0"/>
              <a:t>Push, pull, extend, contract sections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DFBB2-D631-4DAD-B418-D7978F76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2E9F-1E5E-4523-936E-9DEFDF11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&gt; Revolve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96A3-CA62-4F7F-9FBC-1367D3C8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6477"/>
            <a:ext cx="7886700" cy="1603375"/>
          </a:xfrm>
        </p:spPr>
        <p:txBody>
          <a:bodyPr/>
          <a:lstStyle/>
          <a:p>
            <a:r>
              <a:rPr lang="en-US" sz="1800" dirty="0"/>
              <a:t>Start with a 2D closed profile in plane</a:t>
            </a:r>
          </a:p>
          <a:p>
            <a:r>
              <a:rPr lang="en-US" sz="1800" dirty="0"/>
              <a:t>Create &gt; Revolution</a:t>
            </a:r>
          </a:p>
          <a:p>
            <a:pPr lvl="1"/>
            <a:r>
              <a:rPr lang="en-US" sz="1400" dirty="0"/>
              <a:t>Select the axis of revolution</a:t>
            </a:r>
          </a:p>
          <a:p>
            <a:pPr lvl="1"/>
            <a:r>
              <a:rPr lang="en-US" sz="1400" dirty="0"/>
              <a:t>Select the angle to revolve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417B1-CC82-49E8-92FF-43A1A728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03" y="2852040"/>
            <a:ext cx="59340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2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38" y="1436755"/>
            <a:ext cx="5705475" cy="4295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36A3AF-1014-457B-A491-F1AEE7EA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&gt; Revolve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D601-0880-46C1-B400-AA027B38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78221"/>
            <a:ext cx="4799384" cy="3078130"/>
          </a:xfrm>
        </p:spPr>
        <p:txBody>
          <a:bodyPr/>
          <a:lstStyle/>
          <a:p>
            <a:r>
              <a:rPr lang="en-SG" sz="2400" dirty="0"/>
              <a:t>Revolve used for</a:t>
            </a:r>
          </a:p>
          <a:p>
            <a:pPr lvl="1"/>
            <a:r>
              <a:rPr lang="en-SG" sz="2000" dirty="0"/>
              <a:t>Uniform objects revolved about an axis</a:t>
            </a:r>
          </a:p>
          <a:p>
            <a:pPr lvl="1"/>
            <a:r>
              <a:rPr lang="en-SG" sz="2000" dirty="0"/>
              <a:t>Creates objects not possible with Extrude</a:t>
            </a:r>
          </a:p>
          <a:p>
            <a:r>
              <a:rPr lang="en-SG" sz="2400" dirty="0"/>
              <a:t>What </a:t>
            </a:r>
            <a:r>
              <a:rPr lang="en-SG" sz="2400" dirty="0">
                <a:solidFill>
                  <a:srgbClr val="FF0000"/>
                </a:solidFill>
              </a:rPr>
              <a:t>profiles</a:t>
            </a:r>
            <a:r>
              <a:rPr lang="en-SG" sz="2400" dirty="0"/>
              <a:t> were used to create these objects?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186E-9D49-4B64-8E30-D286CD07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6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A3AF-1014-457B-A491-F1AEE7EA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Revolve using Arc profiles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D601-0880-46C1-B400-AA027B38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2473"/>
            <a:ext cx="4147631" cy="2294233"/>
          </a:xfrm>
        </p:spPr>
        <p:txBody>
          <a:bodyPr/>
          <a:lstStyle/>
          <a:p>
            <a:r>
              <a:rPr lang="en-SG" sz="2400" dirty="0"/>
              <a:t>You can create bottle objects using arc profiles.</a:t>
            </a:r>
          </a:p>
          <a:p>
            <a:r>
              <a:rPr lang="en-SG" sz="2400" dirty="0"/>
              <a:t>You can also use the revolve command to cut parts which you do not need.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186E-9D49-4B64-8E30-D286CD07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012" y="1460643"/>
            <a:ext cx="2882225" cy="51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2749-9A94-41EE-B61C-A9DF489E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1: Mug with Handle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58B97-1CFC-472A-B4C2-466DAC1B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77462" cy="4351338"/>
          </a:xfrm>
        </p:spPr>
        <p:txBody>
          <a:bodyPr/>
          <a:lstStyle/>
          <a:p>
            <a:r>
              <a:rPr lang="en-SG" sz="2400" dirty="0"/>
              <a:t>Let's make a mug with a handle</a:t>
            </a:r>
          </a:p>
          <a:p>
            <a:pPr lvl="1"/>
            <a:r>
              <a:rPr lang="en-SG" sz="2000" dirty="0"/>
              <a:t>dimensions: 50mm (diameter), 80mm (height)</a:t>
            </a:r>
          </a:p>
          <a:p>
            <a:pPr lvl="1"/>
            <a:r>
              <a:rPr lang="en-SG" sz="2000" dirty="0"/>
              <a:t>Include an arc at the base of the mug</a:t>
            </a:r>
          </a:p>
          <a:p>
            <a:pPr lvl="1"/>
            <a:r>
              <a:rPr lang="en-SG" sz="2000" dirty="0"/>
              <a:t>let the mug’s thickness be about 2.5mm</a:t>
            </a:r>
          </a:p>
          <a:p>
            <a:pPr lvl="1"/>
            <a:r>
              <a:rPr lang="en-SG" sz="2000" dirty="0"/>
              <a:t>add a handle (ear) of thickness 6mm of your choice</a:t>
            </a:r>
          </a:p>
          <a:p>
            <a:r>
              <a:rPr lang="en-SG" sz="2400" dirty="0"/>
              <a:t>Go wild with your design!</a:t>
            </a:r>
            <a:br>
              <a:rPr lang="en-SG" sz="2400" dirty="0"/>
            </a:br>
            <a:r>
              <a:rPr lang="en-SG" sz="2400" dirty="0"/>
              <a:t>It’s just an exercise on using the revolve and extrude functions.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71B14-0ED2-4022-8AD2-1FE64C1C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55AAA4-502E-41F6-9CEC-1AF9529C9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1825625"/>
            <a:ext cx="36290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3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E868-AC27-420F-8DC2-B589652F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Tip 1: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7BAF-DE56-4C97-A3C1-3B349E4E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4416315" cy="4530726"/>
          </a:xfrm>
        </p:spPr>
        <p:txBody>
          <a:bodyPr/>
          <a:lstStyle/>
          <a:p>
            <a:r>
              <a:rPr lang="en-SG" dirty="0"/>
              <a:t>You can use the profile as a guide.</a:t>
            </a:r>
          </a:p>
          <a:p>
            <a:r>
              <a:rPr lang="en-SG" dirty="0"/>
              <a:t>Make sure you have a closed profile before you revolve.</a:t>
            </a:r>
          </a:p>
          <a:p>
            <a:r>
              <a:rPr lang="en-SG" dirty="0"/>
              <a:t>Also, ensure that you do NOT overlap across the axis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17C63-1010-4FF0-9F64-E13E0BC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4A175C-9394-4ED7-B2D6-11EAC00D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793" y="1190817"/>
            <a:ext cx="3470386" cy="49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E868-AC27-420F-8DC2-B589652F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Tip 2: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7BAF-DE56-4C97-A3C1-3B349E4E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3735844" cy="4667249"/>
          </a:xfrm>
        </p:spPr>
        <p:txBody>
          <a:bodyPr/>
          <a:lstStyle/>
          <a:p>
            <a:r>
              <a:rPr lang="en-SG" dirty="0"/>
              <a:t>Create the handle on the mid-plane.</a:t>
            </a:r>
          </a:p>
          <a:p>
            <a:r>
              <a:rPr lang="en-SG" dirty="0"/>
              <a:t>Project the mug onto the plane to get the intersect points.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17C63-1010-4FF0-9F64-E13E0BC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2B3EA8-108A-4A5F-8FC4-A0A5B58B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17511"/>
            <a:ext cx="4117731" cy="422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7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74D9-B606-4FA1-AB0C-C02ABC9C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2: How to model a Hex Nut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7D13-6A6F-4FDD-97BE-8253E4C1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081694"/>
          </a:xfrm>
        </p:spPr>
        <p:txBody>
          <a:bodyPr/>
          <a:lstStyle/>
          <a:p>
            <a:r>
              <a:rPr lang="en-SG" sz="2000" dirty="0"/>
              <a:t>This is Kevin Kennedy’s video tutorial  on the modelling of a hex nut: </a:t>
            </a:r>
            <a:r>
              <a:rPr lang="en-SG" sz="2000" dirty="0">
                <a:hlinkClick r:id="rId2"/>
              </a:rPr>
              <a:t>https://youtu.be/Xho87HJ-XDo</a:t>
            </a:r>
            <a:endParaRPr lang="en-SG" sz="2000" dirty="0"/>
          </a:p>
          <a:p>
            <a:r>
              <a:rPr lang="en-SG" sz="2000" dirty="0"/>
              <a:t>A useful tutorial should you need to create odd-sized fasteners.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2A95C-6FB4-4DDC-A1A8-F09F8BDC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19" y="2909481"/>
            <a:ext cx="56102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1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1122</TotalTime>
  <Words>490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Yanone Kaffeesatz SemiBold</vt:lpstr>
      <vt:lpstr>Office Theme</vt:lpstr>
      <vt:lpstr>EP1000</vt:lpstr>
      <vt:lpstr>Methods of Creating 3D Models</vt:lpstr>
      <vt:lpstr>Create &gt; Revolve</vt:lpstr>
      <vt:lpstr>Create &gt; Revolve</vt:lpstr>
      <vt:lpstr>Revolve using Arc profiles</vt:lpstr>
      <vt:lpstr>Exercise 1: Mug with Handle</vt:lpstr>
      <vt:lpstr>Tip 1:</vt:lpstr>
      <vt:lpstr>Tip 2:</vt:lpstr>
      <vt:lpstr>Exercise 2: How to model a Hex Nut</vt:lpstr>
      <vt:lpstr>Exercise 3: Chess piece - Knight</vt:lpstr>
      <vt:lpstr>Tip: Use a canvas</vt:lpstr>
      <vt:lpstr>When you have finished…</vt:lpstr>
      <vt:lpstr>Sculpting</vt:lpstr>
      <vt:lpstr>Sculpting 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39</cp:revision>
  <dcterms:created xsi:type="dcterms:W3CDTF">2021-05-13T09:46:01Z</dcterms:created>
  <dcterms:modified xsi:type="dcterms:W3CDTF">2021-05-17T15:56:01Z</dcterms:modified>
</cp:coreProperties>
</file>