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1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fD2nO_e3zO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 Lab Safety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Safety During COVID-19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64284"/>
          </a:xfrm>
        </p:spPr>
        <p:txBody>
          <a:bodyPr/>
          <a:lstStyle/>
          <a:p>
            <a:r>
              <a:rPr lang="en-GB" dirty="0"/>
              <a:t>Safety Issues to be observed during this period.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Using FabLab During COVI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524845"/>
            <a:ext cx="53530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5675" y="5688731"/>
            <a:ext cx="567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hlinkClick r:id="rId2"/>
              </a:rPr>
              <a:t>COVID-19 Latest Information from MOH about coronavirus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87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Safety Assessment 2021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complete ALL components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 descr="Fablab Safety Assess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0" y="2291556"/>
            <a:ext cx="60388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07918" y="5711031"/>
            <a:ext cx="6209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SP ESP &gt; My Community &gt; </a:t>
            </a:r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Fablab@SP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 &gt; Fab Lab Safety 2021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47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Campus Safety and Health: Our </a:t>
            </a:r>
            <a:r>
              <a:rPr lang="en-GB" dirty="0" smtClean="0"/>
              <a:t>Responsibility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48745"/>
            <a:ext cx="7886700" cy="628218"/>
          </a:xfrm>
        </p:spPr>
        <p:txBody>
          <a:bodyPr/>
          <a:lstStyle/>
          <a:p>
            <a:r>
              <a:rPr lang="en-GB" dirty="0"/>
              <a:t>Good to review at least </a:t>
            </a:r>
            <a:r>
              <a:rPr lang="en-GB" dirty="0">
                <a:solidFill>
                  <a:srgbClr val="FF0000"/>
                </a:solidFill>
              </a:rPr>
              <a:t>ONCE</a:t>
            </a:r>
            <a:r>
              <a:rPr lang="en-GB" dirty="0"/>
              <a:t> a </a:t>
            </a:r>
            <a:r>
              <a:rPr lang="en-GB" dirty="0" err="1"/>
              <a:t>semster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Campus Safety and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6470632" cy="37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Fab Lab Safety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Your well-being is the MOST important issue in the lab.</a:t>
            </a:r>
          </a:p>
          <a:p>
            <a:r>
              <a:rPr lang="en-GB" sz="2400" dirty="0"/>
              <a:t>We want to create an efficient, productive and safe environment for you to work in.</a:t>
            </a:r>
          </a:p>
          <a:p>
            <a:r>
              <a:rPr lang="en-GB" sz="3600" dirty="0"/>
              <a:t>Look - Think - Do !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Look Think 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48" y="3709555"/>
            <a:ext cx="5618992" cy="26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4757" y="5174673"/>
            <a:ext cx="2354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More information:</a:t>
            </a:r>
          </a:p>
          <a:p>
            <a:r>
              <a:rPr lang="en-SG" dirty="0" smtClean="0"/>
              <a:t>ESP &gt; My Community &gt;</a:t>
            </a:r>
            <a:br>
              <a:rPr lang="en-SG" dirty="0" smtClean="0"/>
            </a:br>
            <a:r>
              <a:rPr lang="en-SG" dirty="0" smtClean="0"/>
              <a:t>Fablab SP &gt; Safety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64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Fab Lab Safety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Looks specifically at safety in SP's Fab Labs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Fab Lab Safe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6" y="2431689"/>
            <a:ext cx="603885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Assessment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now complete the Safety Assessment by</a:t>
            </a:r>
          </a:p>
          <a:p>
            <a:pPr lvl="1"/>
            <a:r>
              <a:rPr lang="en-GB" dirty="0"/>
              <a:t>Completing the Polytechnic Workplace Safety &amp; Health assessment</a:t>
            </a:r>
          </a:p>
          <a:p>
            <a:pPr lvl="1"/>
            <a:r>
              <a:rPr lang="en-GB" dirty="0"/>
              <a:t>Read and understand Fab Lab Singapore Polytechnic </a:t>
            </a:r>
            <a:r>
              <a:rPr lang="en-GB" b="1" dirty="0">
                <a:solidFill>
                  <a:srgbClr val="FF0000"/>
                </a:solidFill>
              </a:rPr>
              <a:t>Safety Notes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Complete the </a:t>
            </a:r>
            <a:r>
              <a:rPr lang="en-GB" b="1" dirty="0">
                <a:solidFill>
                  <a:srgbClr val="FF0000"/>
                </a:solidFill>
              </a:rPr>
              <a:t>Safety Assessment</a:t>
            </a:r>
            <a:r>
              <a:rPr lang="en-GB" dirty="0"/>
              <a:t> under supervision.</a:t>
            </a:r>
          </a:p>
          <a:p>
            <a:r>
              <a:rPr lang="en-GB" dirty="0"/>
              <a:t>Inform your supervisor once you have successfully completed the assessment.</a:t>
            </a:r>
          </a:p>
          <a:p>
            <a:r>
              <a:rPr lang="en-GB" dirty="0"/>
              <a:t>This assessment will contribute 5% to your overall score for this module.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 Lab Safety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3412</TotalTime>
  <Words>200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Yanone Kaffeesatz SemiBold</vt:lpstr>
      <vt:lpstr>Office Theme</vt:lpstr>
      <vt:lpstr>EP1000</vt:lpstr>
      <vt:lpstr>Safety During COVID-19</vt:lpstr>
      <vt:lpstr>Safety Assessment 2021</vt:lpstr>
      <vt:lpstr>Campus Safety and Health: Our Responsibility</vt:lpstr>
      <vt:lpstr>Fab Lab Safety</vt:lpstr>
      <vt:lpstr>Fab Lab Safety</vt:lpstr>
      <vt:lpstr>Assessment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88</cp:revision>
  <dcterms:created xsi:type="dcterms:W3CDTF">2021-05-13T09:46:01Z</dcterms:created>
  <dcterms:modified xsi:type="dcterms:W3CDTF">2021-10-21T04:43:50Z</dcterms:modified>
</cp:coreProperties>
</file>