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lideshare.net/sangi/what-is-documentation-and-its-techniqu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x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bleapps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sublimetex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structabl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How-to-Write-an-Instructable-Class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Documentation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9827"/>
          </a:xfrm>
        </p:spPr>
        <p:txBody>
          <a:bodyPr/>
          <a:lstStyle/>
          <a:p>
            <a:r>
              <a:rPr lang="en-SG" dirty="0" smtClean="0"/>
              <a:t>Definition: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1544" y="5999783"/>
            <a:ext cx="470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2"/>
              </a:rPr>
              <a:t>What is documentation and its techniques?</a:t>
            </a:r>
            <a:endParaRPr lang="en-SG" sz="2000" dirty="0"/>
          </a:p>
        </p:txBody>
      </p:sp>
      <p:pic>
        <p:nvPicPr>
          <p:cNvPr id="1026" name="Picture 2" descr="https://rdorville.github.io/digfab/presentations/ep1000_documentation/defin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66" y="2276061"/>
            <a:ext cx="6290069" cy="37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27255" y="1931374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Ref: dictionary.com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2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700"/>
            <a:ext cx="7886700" cy="1325563"/>
          </a:xfrm>
        </p:spPr>
        <p:txBody>
          <a:bodyPr/>
          <a:lstStyle/>
          <a:p>
            <a:r>
              <a:rPr lang="en-SG" dirty="0" smtClean="0"/>
              <a:t>Why document?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12165"/>
            <a:ext cx="7886700" cy="3264797"/>
          </a:xfrm>
        </p:spPr>
        <p:txBody>
          <a:bodyPr/>
          <a:lstStyle/>
          <a:p>
            <a:r>
              <a:rPr lang="en-GB" dirty="0" smtClean="0"/>
              <a:t>Requirements:</a:t>
            </a:r>
          </a:p>
          <a:p>
            <a:pPr lvl="1"/>
            <a:r>
              <a:rPr lang="en-GB" dirty="0" smtClean="0"/>
              <a:t>Fieldwork</a:t>
            </a:r>
          </a:p>
          <a:p>
            <a:pPr lvl="1"/>
            <a:r>
              <a:rPr lang="en-GB" dirty="0" smtClean="0"/>
              <a:t>Training in transcribing experiences</a:t>
            </a:r>
          </a:p>
          <a:p>
            <a:pPr lvl="1"/>
            <a:r>
              <a:rPr lang="en-GB" dirty="0" smtClean="0"/>
              <a:t>Recording of experiences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044" y="1716090"/>
            <a:ext cx="6918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FA0000"/>
                </a:solidFill>
                <a:latin typeface="Yanone Kaffeesatz" pitchFamily="2" charset="0"/>
              </a:rPr>
              <a:t>"If You Didn't Document It, It Didn't Happen"</a:t>
            </a:r>
            <a:endParaRPr lang="en-GB" sz="4000" b="0" i="0" dirty="0">
              <a:solidFill>
                <a:srgbClr val="000000"/>
              </a:solidFill>
              <a:effectLst/>
              <a:latin typeface="Yanone Kaffeesatz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7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Documentation Techniques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7756"/>
            <a:ext cx="7886700" cy="4351338"/>
          </a:xfrm>
        </p:spPr>
        <p:txBody>
          <a:bodyPr/>
          <a:lstStyle/>
          <a:p>
            <a:r>
              <a:rPr lang="en-GB" sz="2400" dirty="0"/>
              <a:t>What to collect?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Written text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Images (Photos, Videos, Drawings)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Sound (Recordings)</a:t>
            </a:r>
          </a:p>
          <a:p>
            <a:r>
              <a:rPr lang="en-GB" sz="2400" dirty="0"/>
              <a:t>Purpose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aim to collect information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create high quality materials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enable recovery of knowledge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generate resources on the information</a:t>
            </a:r>
          </a:p>
          <a:p>
            <a:r>
              <a:rPr lang="en-GB" sz="2400" dirty="0"/>
              <a:t>Dependent on what you want to record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convenience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portability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relevance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pros and cons</a:t>
            </a:r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would you document</a:t>
            </a:r>
          </a:p>
          <a:p>
            <a:pPr lvl="1"/>
            <a:r>
              <a:rPr lang="en-GB" dirty="0"/>
              <a:t>what you told someone</a:t>
            </a:r>
          </a:p>
          <a:p>
            <a:pPr lvl="1"/>
            <a:r>
              <a:rPr lang="en-GB" dirty="0"/>
              <a:t>the posting of a letter</a:t>
            </a:r>
          </a:p>
          <a:p>
            <a:pPr lvl="1"/>
            <a:r>
              <a:rPr lang="en-GB" dirty="0"/>
              <a:t>a payment for an item</a:t>
            </a:r>
          </a:p>
          <a:p>
            <a:pPr lvl="1"/>
            <a:r>
              <a:rPr lang="en-GB" dirty="0"/>
              <a:t>an accident</a:t>
            </a:r>
          </a:p>
          <a:p>
            <a:pPr lvl="1"/>
            <a:r>
              <a:rPr lang="en-GB" dirty="0"/>
              <a:t>a project</a:t>
            </a:r>
          </a:p>
          <a:p>
            <a:r>
              <a:rPr lang="en-GB" dirty="0"/>
              <a:t>Where would you put all this information?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Documentation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Requires</a:t>
            </a:r>
          </a:p>
          <a:p>
            <a:pPr lvl="1">
              <a:spcBef>
                <a:spcPts val="200"/>
              </a:spcBef>
            </a:pPr>
            <a:r>
              <a:rPr lang="en-SG" sz="2000" dirty="0"/>
              <a:t>text descriptions</a:t>
            </a:r>
          </a:p>
          <a:p>
            <a:pPr lvl="1">
              <a:spcBef>
                <a:spcPts val="200"/>
              </a:spcBef>
            </a:pPr>
            <a:r>
              <a:rPr lang="en-SG" sz="2000" dirty="0"/>
              <a:t>images - photos, drawings, sketches</a:t>
            </a:r>
          </a:p>
          <a:p>
            <a:pPr lvl="1">
              <a:spcBef>
                <a:spcPts val="200"/>
              </a:spcBef>
            </a:pPr>
            <a:r>
              <a:rPr lang="en-SG" sz="2000" dirty="0"/>
              <a:t>video</a:t>
            </a:r>
          </a:p>
          <a:p>
            <a:pPr lvl="1">
              <a:spcBef>
                <a:spcPts val="200"/>
              </a:spcBef>
            </a:pPr>
            <a:r>
              <a:rPr lang="en-SG" sz="2000" dirty="0"/>
              <a:t>audio</a:t>
            </a:r>
          </a:p>
          <a:p>
            <a:r>
              <a:rPr lang="en-SG" dirty="0" smtClean="0"/>
              <a:t>Best Methods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Easy to learn and use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Easily accessible, updateable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Able to store all of the above</a:t>
            </a:r>
          </a:p>
          <a:p>
            <a:pPr lvl="1">
              <a:spcBef>
                <a:spcPts val="200"/>
              </a:spcBef>
            </a:pPr>
            <a:r>
              <a:rPr lang="en-GB" sz="2000" dirty="0" err="1" smtClean="0"/>
              <a:t>Achiveable</a:t>
            </a:r>
            <a:endParaRPr lang="en-GB" sz="2000" dirty="0"/>
          </a:p>
          <a:p>
            <a:r>
              <a:rPr lang="en-SG" sz="2400" dirty="0" smtClean="0"/>
              <a:t>Post on WWW in a shareable/</a:t>
            </a:r>
            <a:r>
              <a:rPr lang="en-SG" sz="2400" dirty="0" err="1" smtClean="0"/>
              <a:t>archiveable</a:t>
            </a:r>
            <a:r>
              <a:rPr lang="en-SG" sz="2400" dirty="0" smtClean="0"/>
              <a:t> location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Best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PURE text</a:t>
            </a:r>
          </a:p>
          <a:p>
            <a:pPr lvl="1"/>
            <a:r>
              <a:rPr lang="en-SG" dirty="0" smtClean="0"/>
              <a:t>No need for special software/editors</a:t>
            </a:r>
          </a:p>
          <a:p>
            <a:pPr lvl="1"/>
            <a:r>
              <a:rPr lang="en-SG" dirty="0" smtClean="0"/>
              <a:t>Readable across platforms</a:t>
            </a:r>
          </a:p>
          <a:p>
            <a:r>
              <a:rPr lang="en-SG" dirty="0" smtClean="0"/>
              <a:t>Publish on the WWW</a:t>
            </a:r>
          </a:p>
          <a:p>
            <a:pPr lvl="1"/>
            <a:r>
              <a:rPr lang="en-SG" dirty="0" smtClean="0"/>
              <a:t>Use HTML – defines content</a:t>
            </a:r>
          </a:p>
          <a:p>
            <a:pPr lvl="1"/>
            <a:r>
              <a:rPr lang="en-SG" dirty="0" smtClean="0"/>
              <a:t>Use CSS – defines layout</a:t>
            </a:r>
          </a:p>
          <a:p>
            <a:pPr lvl="1"/>
            <a:r>
              <a:rPr lang="en-SG" dirty="0" smtClean="0"/>
              <a:t>Use Markdown – so simple!</a:t>
            </a:r>
          </a:p>
          <a:p>
            <a:r>
              <a:rPr lang="en-SG" dirty="0" err="1" smtClean="0"/>
              <a:t>Achievble</a:t>
            </a:r>
            <a:r>
              <a:rPr lang="en-SG" dirty="0" smtClean="0"/>
              <a:t> / Shareable locations</a:t>
            </a:r>
          </a:p>
          <a:p>
            <a:pPr lvl="1"/>
            <a:r>
              <a:rPr lang="en-SG" dirty="0" err="1"/>
              <a:t>g</a:t>
            </a:r>
            <a:r>
              <a:rPr lang="en-SG" dirty="0" err="1" smtClean="0"/>
              <a:t>ithub</a:t>
            </a:r>
            <a:r>
              <a:rPr lang="en-SG" dirty="0" smtClean="0"/>
              <a:t> sites</a:t>
            </a:r>
          </a:p>
          <a:p>
            <a:pPr lvl="1"/>
            <a:r>
              <a:rPr lang="en-SG" dirty="0" err="1"/>
              <a:t>g</a:t>
            </a:r>
            <a:r>
              <a:rPr lang="en-SG" dirty="0" err="1" smtClean="0"/>
              <a:t>itlab</a:t>
            </a:r>
            <a:r>
              <a:rPr lang="en-SG" dirty="0" smtClean="0"/>
              <a:t> sites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6876" y="5558771"/>
            <a:ext cx="3525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000" dirty="0">
                <a:solidFill>
                  <a:srgbClr val="000000"/>
                </a:solidFill>
                <a:latin typeface="Yanone Kaffeesatz" pitchFamily="2" charset="0"/>
              </a:rPr>
              <a:t>Why </a:t>
            </a:r>
            <a:r>
              <a:rPr lang="en-SG" sz="4000" dirty="0">
                <a:solidFill>
                  <a:srgbClr val="FA0000"/>
                </a:solidFill>
                <a:latin typeface="Yanone Kaffeesatz" pitchFamily="2" charset="0"/>
              </a:rPr>
              <a:t>NOT</a:t>
            </a:r>
            <a:r>
              <a:rPr lang="en-SG" sz="4000" dirty="0">
                <a:solidFill>
                  <a:srgbClr val="000000"/>
                </a:solidFill>
                <a:latin typeface="Yanone Kaffeesatz" pitchFamily="2" charset="0"/>
              </a:rPr>
              <a:t> use </a:t>
            </a:r>
            <a:r>
              <a:rPr lang="en-SG" sz="4000" dirty="0">
                <a:solidFill>
                  <a:srgbClr val="0000DD"/>
                </a:solidFill>
                <a:latin typeface="Yanone Kaffeesatz" pitchFamily="2" charset="0"/>
                <a:hlinkClick r:id="rId2"/>
              </a:rPr>
              <a:t>WIX</a:t>
            </a:r>
            <a:r>
              <a:rPr lang="en-SG" sz="4000" dirty="0">
                <a:solidFill>
                  <a:srgbClr val="000000"/>
                </a:solidFill>
                <a:latin typeface="Yanone Kaffeesatz" pitchFamily="2" charset="0"/>
              </a:rPr>
              <a:t> ?</a:t>
            </a:r>
            <a:endParaRPr lang="en-SG" sz="4000" b="0" i="0" dirty="0">
              <a:solidFill>
                <a:srgbClr val="000000"/>
              </a:solidFill>
              <a:effectLst/>
              <a:latin typeface="Yanone Kaffeesatz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5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Pure Text Editors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7513"/>
            <a:ext cx="7886700" cy="4351338"/>
          </a:xfrm>
        </p:spPr>
        <p:txBody>
          <a:bodyPr/>
          <a:lstStyle/>
          <a:p>
            <a:r>
              <a:rPr lang="en-GB" dirty="0"/>
              <a:t>Why not Microsoft Word / WordPad / </a:t>
            </a:r>
            <a:r>
              <a:rPr lang="en-GB" dirty="0" err="1"/>
              <a:t>LibreOffice</a:t>
            </a:r>
            <a:r>
              <a:rPr lang="en-GB" dirty="0"/>
              <a:t> ?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Word Processors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Have different formatted files with binary/inserted code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May be difficult to read cross-platform</a:t>
            </a:r>
          </a:p>
          <a:p>
            <a:r>
              <a:rPr lang="en-GB" dirty="0"/>
              <a:t>Recommended Text Editors</a:t>
            </a:r>
          </a:p>
          <a:p>
            <a:pPr lvl="1">
              <a:spcBef>
                <a:spcPts val="200"/>
              </a:spcBef>
            </a:pPr>
            <a:r>
              <a:rPr lang="en-GB" sz="2000" dirty="0">
                <a:hlinkClick r:id="rId2"/>
              </a:rPr>
              <a:t>Notepad++</a:t>
            </a:r>
            <a:endParaRPr lang="en-GB" sz="2000" dirty="0"/>
          </a:p>
          <a:p>
            <a:pPr lvl="1">
              <a:spcBef>
                <a:spcPts val="200"/>
              </a:spcBef>
            </a:pPr>
            <a:r>
              <a:rPr lang="en-GB" sz="2000" dirty="0" err="1">
                <a:hlinkClick r:id="rId3"/>
              </a:rPr>
              <a:t>Github</a:t>
            </a:r>
            <a:r>
              <a:rPr lang="en-GB" sz="2000" dirty="0">
                <a:hlinkClick r:id="rId3"/>
              </a:rPr>
              <a:t> Atom</a:t>
            </a:r>
            <a:endParaRPr lang="en-GB" sz="2000" dirty="0"/>
          </a:p>
          <a:p>
            <a:pPr lvl="1">
              <a:spcBef>
                <a:spcPts val="200"/>
              </a:spcBef>
            </a:pPr>
            <a:r>
              <a:rPr lang="en-GB" sz="2000" dirty="0">
                <a:hlinkClick r:id="rId4"/>
              </a:rPr>
              <a:t>Sublime Text 3</a:t>
            </a:r>
            <a:endParaRPr lang="en-GB" sz="2000" dirty="0"/>
          </a:p>
          <a:p>
            <a:pPr lvl="1">
              <a:spcBef>
                <a:spcPts val="200"/>
              </a:spcBef>
            </a:pPr>
            <a:r>
              <a:rPr lang="en-GB" sz="2000" dirty="0">
                <a:hlinkClick r:id="rId5"/>
              </a:rPr>
              <a:t>Visual Studio Code</a:t>
            </a:r>
            <a:endParaRPr lang="en-GB" sz="2000" dirty="0"/>
          </a:p>
          <a:p>
            <a:r>
              <a:rPr lang="en-GB" dirty="0"/>
              <a:t>Advantages over other text editors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Unlimited Text Length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Syntax Highlighting, Enhancements, Scripts, Snippets</a:t>
            </a:r>
          </a:p>
          <a:p>
            <a:pPr lvl="1">
              <a:spcBef>
                <a:spcPts val="200"/>
              </a:spcBef>
            </a:pPr>
            <a:r>
              <a:rPr lang="en-GB" sz="2000" dirty="0"/>
              <a:t>Open Source/Free, Cross Platform</a:t>
            </a:r>
          </a:p>
          <a:p>
            <a:pPr marL="0" indent="0">
              <a:buNone/>
            </a:pPr>
            <a:r>
              <a:rPr lang="en-GB" sz="2400" dirty="0"/>
              <a:t>Windows Users should look at </a:t>
            </a:r>
            <a:r>
              <a:rPr lang="en-GB" sz="2400" dirty="0">
                <a:hlinkClick r:id="rId6"/>
              </a:rPr>
              <a:t>Portable Apps</a:t>
            </a:r>
            <a:endParaRPr lang="en-GB" sz="24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write documentation?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943"/>
            <a:ext cx="7886700" cy="1831975"/>
          </a:xfrm>
        </p:spPr>
        <p:txBody>
          <a:bodyPr/>
          <a:lstStyle/>
          <a:p>
            <a:r>
              <a:rPr lang="en-SG" sz="2400" dirty="0" smtClean="0"/>
              <a:t>Practise, practise, practise!</a:t>
            </a:r>
          </a:p>
          <a:p>
            <a:r>
              <a:rPr lang="en-SG" sz="2400" dirty="0" smtClean="0"/>
              <a:t>Document as you work</a:t>
            </a:r>
          </a:p>
          <a:p>
            <a:r>
              <a:rPr lang="en-SG" sz="2400" dirty="0" smtClean="0"/>
              <a:t>Write step-by-step as you develop</a:t>
            </a:r>
          </a:p>
          <a:p>
            <a:r>
              <a:rPr lang="en-SG" sz="2400" dirty="0" err="1" smtClean="0">
                <a:hlinkClick r:id="rId2"/>
              </a:rPr>
              <a:t>Instructables</a:t>
            </a:r>
            <a:r>
              <a:rPr lang="en-SG" sz="2400" dirty="0" smtClean="0"/>
              <a:t> !</a:t>
            </a:r>
          </a:p>
          <a:p>
            <a:pPr marL="0" indent="0">
              <a:buNone/>
            </a:pP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5026" y="3385033"/>
            <a:ext cx="8418743" cy="2498934"/>
            <a:chOff x="474294" y="3792536"/>
            <a:chExt cx="8418743" cy="24989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4680" y="3792536"/>
              <a:ext cx="2658357" cy="184295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484" y="3794225"/>
              <a:ext cx="2665509" cy="184126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294" y="3792536"/>
              <a:ext cx="2664987" cy="184295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77078" y="5695122"/>
              <a:ext cx="2623931" cy="596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Make something, and document </a:t>
              </a:r>
              <a:r>
                <a:rPr lang="en-GB" sz="1400" dirty="0" smtClean="0">
                  <a:solidFill>
                    <a:schemeClr val="tx1"/>
                  </a:solidFill>
                </a:rPr>
                <a:t>the process </a:t>
              </a:r>
              <a:r>
                <a:rPr lang="en-GB" sz="1400" dirty="0">
                  <a:solidFill>
                    <a:schemeClr val="tx1"/>
                  </a:solidFill>
                </a:rPr>
                <a:t>as you go.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8272" y="5695122"/>
              <a:ext cx="2623931" cy="596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Explain what you made</a:t>
              </a:r>
              <a:r>
                <a:rPr lang="en-GB" sz="1400" dirty="0">
                  <a:solidFill>
                    <a:schemeClr val="tx1"/>
                  </a:solidFill>
                </a:rPr>
                <a:t/>
              </a:r>
              <a:br>
                <a:rPr lang="en-GB" sz="1400" dirty="0">
                  <a:solidFill>
                    <a:schemeClr val="tx1"/>
                  </a:solidFill>
                </a:rPr>
              </a:br>
              <a:r>
                <a:rPr lang="en-GB" sz="1400" dirty="0">
                  <a:solidFill>
                    <a:schemeClr val="tx1"/>
                  </a:solidFill>
                </a:rPr>
                <a:t>with text, images, video, and files.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4558" y="5695122"/>
              <a:ext cx="2623931" cy="596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Publish your amazing project to the web</a:t>
              </a:r>
              <a:r>
                <a:rPr lang="en-GB" sz="1400" dirty="0" smtClean="0">
                  <a:solidFill>
                    <a:schemeClr val="tx1"/>
                  </a:solidFill>
                </a:rPr>
                <a:t>.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hlinkClick r:id="rId6"/>
          </p:cNvPr>
          <p:cNvSpPr/>
          <p:nvPr/>
        </p:nvSpPr>
        <p:spPr>
          <a:xfrm>
            <a:off x="1988814" y="6009522"/>
            <a:ext cx="520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333333"/>
                </a:solidFill>
                <a:latin typeface="Helvetica Neue"/>
                <a:hlinkClick r:id="rId6"/>
              </a:rPr>
              <a:t>How to Write an </a:t>
            </a:r>
            <a:r>
              <a:rPr lang="en-GB" b="1" dirty="0" err="1" smtClean="0">
                <a:solidFill>
                  <a:srgbClr val="333333"/>
                </a:solidFill>
                <a:latin typeface="Helvetica Neue"/>
                <a:hlinkClick r:id="rId6"/>
              </a:rPr>
              <a:t>Instructable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  <a:hlinkClick r:id="rId6"/>
              </a:rPr>
              <a:t> class </a:t>
            </a:r>
            <a:r>
              <a:rPr lang="en-GB" sz="1400" b="1" dirty="0" smtClean="0">
                <a:solidFill>
                  <a:srgbClr val="333333"/>
                </a:solidFill>
                <a:latin typeface="Helvetica Neue"/>
                <a:hlinkClick r:id="rId6"/>
              </a:rPr>
              <a:t>- </a:t>
            </a:r>
            <a:r>
              <a:rPr lang="en-GB" sz="1400" b="1" dirty="0" err="1" smtClean="0">
                <a:solidFill>
                  <a:srgbClr val="333333"/>
                </a:solidFill>
                <a:latin typeface="Helvetica Neue"/>
                <a:hlinkClick r:id="rId6"/>
              </a:rPr>
              <a:t>Jessieratfink</a:t>
            </a:r>
            <a:endParaRPr lang="en-GB" sz="14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31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358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Yanone Kaffeesatz</vt:lpstr>
      <vt:lpstr>Yanone Kaffeesatz SemiBold</vt:lpstr>
      <vt:lpstr>Office Theme</vt:lpstr>
      <vt:lpstr>EP1000</vt:lpstr>
      <vt:lpstr>Documentation</vt:lpstr>
      <vt:lpstr>Why document?</vt:lpstr>
      <vt:lpstr>Documentation Techniques</vt:lpstr>
      <vt:lpstr>Exercise</vt:lpstr>
      <vt:lpstr>Project Documentation</vt:lpstr>
      <vt:lpstr>Best Solution</vt:lpstr>
      <vt:lpstr>Pure Text Editors</vt:lpstr>
      <vt:lpstr>How to write documentation?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91</cp:revision>
  <dcterms:created xsi:type="dcterms:W3CDTF">2021-05-13T09:46:01Z</dcterms:created>
  <dcterms:modified xsi:type="dcterms:W3CDTF">2021-10-21T09:16:42Z</dcterms:modified>
</cp:coreProperties>
</file>