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4" r:id="rId5"/>
    <p:sldId id="265" r:id="rId6"/>
    <p:sldId id="266" r:id="rId7"/>
    <p:sldId id="267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Scheme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34667"/>
              </p:ext>
            </p:extLst>
          </p:nvPr>
        </p:nvGraphicFramePr>
        <p:xfrm>
          <a:off x="628650" y="1798480"/>
          <a:ext cx="7886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2402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73321047"/>
                    </a:ext>
                  </a:extLst>
                </a:gridCol>
                <a:gridCol w="4207979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Safety, Documentation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Fabrication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Summative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CA1 Safety, Documentation 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441084"/>
              </p:ext>
            </p:extLst>
          </p:nvPr>
        </p:nvGraphicFramePr>
        <p:xfrm>
          <a:off x="628650" y="1798480"/>
          <a:ext cx="701205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Fablab Safety (Pass)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Demonstrates use of HTML &amp;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Implementation on Github using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8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Site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136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639228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content is marked based on relevant material and clarity.  Only a very small percentage is awarded to aesthetics.</a:t>
            </a:r>
          </a:p>
        </p:txBody>
      </p:sp>
    </p:spTree>
    <p:extLst>
      <p:ext uri="{BB962C8B-B14F-4D97-AF65-F5344CB8AC3E}">
        <p14:creationId xmlns:p14="http://schemas.microsoft.com/office/powerpoint/2010/main" val="33107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CA1 Documentation Site - 1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96830"/>
              </p:ext>
            </p:extLst>
          </p:nvPr>
        </p:nvGraphicFramePr>
        <p:xfrm>
          <a:off x="628650" y="1798480"/>
          <a:ext cx="7012056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Demonstrates use of HTML &amp;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Site implemented with JW template with modifications, 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Demonstrates implementation of a “sample” site using JW’s template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Size modified to 1024 width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Changes in navigation bar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Main, About, Content pages with Navigation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Site structured into folders (e.g. images, projects)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591379" y="5573188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content is marked based on relevant material and clarity.  Only a very small percentage is awarded to aesthetics.</a:t>
            </a:r>
          </a:p>
        </p:txBody>
      </p:sp>
    </p:spTree>
    <p:extLst>
      <p:ext uri="{BB962C8B-B14F-4D97-AF65-F5344CB8AC3E}">
        <p14:creationId xmlns:p14="http://schemas.microsoft.com/office/powerpoint/2010/main" val="781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CA1 Documentation Site-2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93370"/>
              </p:ext>
            </p:extLst>
          </p:nvPr>
        </p:nvGraphicFramePr>
        <p:xfrm>
          <a:off x="628650" y="1798480"/>
          <a:ext cx="7012056" cy="2204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on Github using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Site repository: EP1000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Site can be displayed using Github pages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Demonstrates the use of git to maintain project versioning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Submission of site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CA1 Documentation Site - 3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868142"/>
              </p:ext>
            </p:extLst>
          </p:nvPr>
        </p:nvGraphicFramePr>
        <p:xfrm>
          <a:off x="628650" y="1685590"/>
          <a:ext cx="7012056" cy="375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Site must be structured into folders (e.g. images, projects)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</a:t>
                      </a:r>
                      <a:r>
                        <a:rPr lang="en-US" dirty="0" err="1"/>
                        <a:t>ust</a:t>
                      </a:r>
                      <a:r>
                        <a:rPr lang="en-US" dirty="0"/>
                        <a:t> be able to navigate to Main, About, Project, Final project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8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Relevant material on Main, About, Project, Final project pages e.g.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 introduces reader to site’s purpose and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About page has selfie and information about the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12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2CAE9-58A0-413E-8BB6-350843BFCF03}"/>
              </a:ext>
            </a:extLst>
          </p:cNvPr>
          <p:cNvSpPr txBox="1"/>
          <p:nvPr/>
        </p:nvSpPr>
        <p:spPr>
          <a:xfrm>
            <a:off x="628650" y="5771576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page is marked based on relevant material and clarity.  Only a very small percentage is awarded to aesthetics.</a:t>
            </a:r>
          </a:p>
        </p:txBody>
      </p:sp>
    </p:spTree>
    <p:extLst>
      <p:ext uri="{BB962C8B-B14F-4D97-AF65-F5344CB8AC3E}">
        <p14:creationId xmlns:p14="http://schemas.microsoft.com/office/powerpoint/2010/main" val="6389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CA1 Documentation Site - 4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066165"/>
              </p:ext>
            </p:extLst>
          </p:nvPr>
        </p:nvGraphicFramePr>
        <p:xfrm>
          <a:off x="628650" y="1561411"/>
          <a:ext cx="7012056" cy="421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At least 2 write-ups on separate pages for work done in term 1, in the form of Instructables, how-</a:t>
                      </a:r>
                      <a:r>
                        <a:rPr lang="en-US" dirty="0" err="1"/>
                        <a:t>to’s</a:t>
                      </a:r>
                      <a:r>
                        <a:rPr lang="en-US" dirty="0"/>
                        <a:t> or blog.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Examples: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Setting up a site using git &amp; Github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Creating a site using Markdown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 computer graphics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Raster graphics and removing backgrounds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Vector graphics and creating logos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started with Fusion 360 for beginners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 parametric modelling with Fusion 360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Creating 3D objects using Fusion 360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849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2CAE9-58A0-413E-8BB6-350843BFCF03}"/>
              </a:ext>
            </a:extLst>
          </p:cNvPr>
          <p:cNvSpPr txBox="1"/>
          <p:nvPr/>
        </p:nvSpPr>
        <p:spPr>
          <a:xfrm>
            <a:off x="628650" y="5908099"/>
            <a:ext cx="6895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page is marked based on relevant material, clarity and originality.</a:t>
            </a:r>
          </a:p>
        </p:txBody>
      </p:sp>
    </p:spTree>
    <p:extLst>
      <p:ext uri="{BB962C8B-B14F-4D97-AF65-F5344CB8AC3E}">
        <p14:creationId xmlns:p14="http://schemas.microsoft.com/office/powerpoint/2010/main" val="402934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CA2 Digital Fabrication Skills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26853"/>
              </p:ext>
            </p:extLst>
          </p:nvPr>
        </p:nvGraphicFramePr>
        <p:xfrm>
          <a:off x="628650" y="1542448"/>
          <a:ext cx="7012056" cy="421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Printing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Documentation &amp; 3D Model of Chess piece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3D Printed Model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Passed 3D Printing Assessment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Cutting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Documentation of workflow of box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Laser cut finished product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Passed Laser cutting Assessment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Embedded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Completed </a:t>
                      </a:r>
                      <a:r>
                        <a:rPr lang="en-SG" dirty="0" err="1"/>
                        <a:t>TinkerCAD</a:t>
                      </a:r>
                      <a:r>
                        <a:rPr lang="en-SG" dirty="0"/>
                        <a:t> Astable 555 assignment with documentation (60%)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Practical breadboarding of assignment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945091"/>
            <a:ext cx="6895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component must be supported by relevant site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0323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CA3 Summative Project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20704"/>
              </p:ext>
            </p:extLst>
          </p:nvPr>
        </p:nvGraphicFramePr>
        <p:xfrm>
          <a:off x="628650" y="1542448"/>
          <a:ext cx="701205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Cutting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Embedded</a:t>
                      </a:r>
                      <a:r>
                        <a:rPr lang="en-US" baseline="0" dirty="0"/>
                        <a:t> Systems (with Input/Output)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7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Innovation, Expertise, Work</a:t>
                      </a:r>
                      <a:r>
                        <a:rPr lang="en-US" baseline="0" dirty="0"/>
                        <a:t>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5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236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511212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You can score a maximum of 100 marks out of 105.  The 5 marks are bonus marks which may be gained in any section</a:t>
            </a:r>
          </a:p>
        </p:txBody>
      </p:sp>
    </p:spTree>
    <p:extLst>
      <p:ext uri="{BB962C8B-B14F-4D97-AF65-F5344CB8AC3E}">
        <p14:creationId xmlns:p14="http://schemas.microsoft.com/office/powerpoint/2010/main" val="365232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608</Words>
  <Application>Microsoft Office PowerPoint</Application>
  <PresentationFormat>On-screen Show (4:3)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Yanone Kaffeesatz SemiBold</vt:lpstr>
      <vt:lpstr>Office Theme</vt:lpstr>
      <vt:lpstr>EP1000</vt:lpstr>
      <vt:lpstr>Assessment Scheme</vt:lpstr>
      <vt:lpstr>CA1 Safety, Documentation Site</vt:lpstr>
      <vt:lpstr>CA1 Documentation Site - 1</vt:lpstr>
      <vt:lpstr>CA1 Documentation Site-2</vt:lpstr>
      <vt:lpstr>CA1 Documentation Site - 3</vt:lpstr>
      <vt:lpstr>CA1 Documentation Site - 4</vt:lpstr>
      <vt:lpstr>CA2 Digital Fabrication Skills</vt:lpstr>
      <vt:lpstr>CA3 Summative Project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93</cp:revision>
  <dcterms:created xsi:type="dcterms:W3CDTF">2021-05-13T09:46:01Z</dcterms:created>
  <dcterms:modified xsi:type="dcterms:W3CDTF">2021-11-14T23:19:09Z</dcterms:modified>
</cp:coreProperties>
</file>