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59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fjd5yzCaxk" TargetMode="External"/><Relationship Id="rId7" Type="http://schemas.openxmlformats.org/officeDocument/2006/relationships/hyperlink" Target="https://www.tutorialspoint.com/css/index.htm" TargetMode="External"/><Relationship Id="rId2" Type="http://schemas.openxmlformats.org/officeDocument/2006/relationships/hyperlink" Target="https://rdorville.github.io/ep1000digfab/02_documentation/html_cs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" TargetMode="External"/><Relationship Id="rId5" Type="http://schemas.openxmlformats.org/officeDocument/2006/relationships/hyperlink" Target="https://youtu.be/yfoY53QXEnI" TargetMode="External"/><Relationship Id="rId4" Type="http://schemas.openxmlformats.org/officeDocument/2006/relationships/hyperlink" Target="https://youtu.be/G3e-cpL7ofc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0afZj1G0BI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Today’s Class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HTML, Github, CSS</a:t>
            </a: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6B01-3532-70DC-E5EF-F56E37F0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HTML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35A0-2DA4-C182-8206-F1814136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Have you created your simple website?</a:t>
            </a:r>
          </a:p>
          <a:p>
            <a:r>
              <a:rPr lang="en-SG" dirty="0"/>
              <a:t>Do you have problems with any HTML commands?</a:t>
            </a:r>
          </a:p>
          <a:p>
            <a:r>
              <a:rPr lang="en-SG" dirty="0"/>
              <a:t>Are you able to </a:t>
            </a:r>
          </a:p>
          <a:p>
            <a:pPr lvl="1"/>
            <a:r>
              <a:rPr lang="en-SG" dirty="0"/>
              <a:t>Place images in a different folder</a:t>
            </a:r>
          </a:p>
          <a:p>
            <a:pPr lvl="1"/>
            <a:r>
              <a:rPr lang="en-SG" dirty="0"/>
              <a:t>Link your pages together</a:t>
            </a:r>
          </a:p>
          <a:p>
            <a:pPr lvl="1"/>
            <a:r>
              <a:rPr lang="en-SG" dirty="0"/>
              <a:t>Display your pages on a web browser</a:t>
            </a:r>
          </a:p>
          <a:p>
            <a:r>
              <a:rPr lang="en-SG" dirty="0"/>
              <a:t>How can you add images to your page?</a:t>
            </a:r>
          </a:p>
          <a:p>
            <a:r>
              <a:rPr lang="en-SG" dirty="0"/>
              <a:t>How about PDF, animation etc</a:t>
            </a:r>
          </a:p>
          <a:p>
            <a:r>
              <a:rPr lang="en-SG" dirty="0"/>
              <a:t>How would you break up your page into parts?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7AFB8-450B-1C60-F5E6-F459B756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40D6-B3CC-1E02-7E8F-18AE31A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6FECE-4FD9-B6E7-4833-7DF4371A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Create an account</a:t>
            </a:r>
          </a:p>
          <a:p>
            <a:r>
              <a:rPr lang="en-SG" dirty="0"/>
              <a:t>What are repositories?</a:t>
            </a:r>
          </a:p>
          <a:p>
            <a:r>
              <a:rPr lang="en-SG" dirty="0"/>
              <a:t>Create a repository</a:t>
            </a:r>
          </a:p>
          <a:p>
            <a:pPr lvl="1"/>
            <a:r>
              <a:rPr lang="en-SG" dirty="0"/>
              <a:t>Modify the readme</a:t>
            </a:r>
          </a:p>
          <a:p>
            <a:pPr lvl="1"/>
            <a:r>
              <a:rPr lang="en-SG" dirty="0"/>
              <a:t>Convert to </a:t>
            </a:r>
            <a:r>
              <a:rPr lang="en-SG" dirty="0" err="1"/>
              <a:t>github</a:t>
            </a:r>
            <a:r>
              <a:rPr lang="en-SG" dirty="0"/>
              <a:t> pages</a:t>
            </a:r>
          </a:p>
          <a:p>
            <a:pPr lvl="1"/>
            <a:r>
              <a:rPr lang="en-SG" dirty="0"/>
              <a:t>Display</a:t>
            </a:r>
          </a:p>
          <a:p>
            <a:r>
              <a:rPr lang="en-SG" dirty="0"/>
              <a:t>Upload files into </a:t>
            </a:r>
            <a:r>
              <a:rPr lang="en-SG" dirty="0" err="1"/>
              <a:t>github</a:t>
            </a:r>
            <a:endParaRPr lang="en-SG" dirty="0"/>
          </a:p>
          <a:p>
            <a:endParaRPr lang="en-SG" dirty="0"/>
          </a:p>
          <a:p>
            <a:r>
              <a:rPr lang="en-SG" dirty="0"/>
              <a:t>Alternative methods of displaying your site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1A003-8283-66CF-B57F-F1E95FED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3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6CF9-9064-B55A-5CCE-BAEF252B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515D-8A7C-F663-EF6C-62BA02C9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What is CSS?</a:t>
            </a:r>
          </a:p>
          <a:p>
            <a:r>
              <a:rPr lang="en-SG" dirty="0"/>
              <a:t>How to learn CSS?</a:t>
            </a:r>
          </a:p>
          <a:p>
            <a:pPr lvl="1"/>
            <a:r>
              <a:rPr lang="en-SG" dirty="0"/>
              <a:t>Course Site – </a:t>
            </a:r>
            <a:r>
              <a:rPr lang="en-SG" dirty="0">
                <a:hlinkClick r:id="rId2"/>
              </a:rPr>
              <a:t>EP1000digfab</a:t>
            </a:r>
            <a:r>
              <a:rPr lang="en-SG" dirty="0"/>
              <a:t> CSS</a:t>
            </a:r>
          </a:p>
          <a:p>
            <a:pPr lvl="1"/>
            <a:r>
              <a:rPr lang="en-SG" dirty="0"/>
              <a:t>Videos</a:t>
            </a:r>
          </a:p>
          <a:p>
            <a:pPr lvl="2"/>
            <a:r>
              <a:rPr lang="en-SG" dirty="0">
                <a:latin typeface="Roboto" panose="02000000000000000000" pitchFamily="2" charset="0"/>
                <a:hlinkClick r:id="rId3"/>
              </a:rPr>
              <a:t>CSS Crash Course in 30 minutes</a:t>
            </a:r>
            <a:endParaRPr lang="en-SG" b="0" i="0" dirty="0">
              <a:effectLst/>
              <a:latin typeface="Roboto" panose="02000000000000000000" pitchFamily="2" charset="0"/>
            </a:endParaRPr>
          </a:p>
          <a:p>
            <a:pPr lvl="2"/>
            <a:r>
              <a:rPr lang="en-SG" b="0" i="0" dirty="0">
                <a:effectLst/>
                <a:latin typeface="Roboto" panose="02000000000000000000" pitchFamily="2" charset="0"/>
                <a:hlinkClick r:id="rId4"/>
              </a:rPr>
              <a:t>HTML &amp; CSS Full Course - Beginner to Pro (2022)</a:t>
            </a:r>
            <a:endParaRPr lang="en-SG" b="0" i="0" dirty="0">
              <a:effectLst/>
              <a:latin typeface="Roboto" panose="02000000000000000000" pitchFamily="2" charset="0"/>
            </a:endParaRPr>
          </a:p>
          <a:p>
            <a:pPr lvl="2"/>
            <a:r>
              <a:rPr lang="en-SG" b="0" i="0" dirty="0">
                <a:effectLst/>
                <a:latin typeface="Roboto" panose="02000000000000000000" pitchFamily="2" charset="0"/>
                <a:hlinkClick r:id="rId5"/>
              </a:rPr>
              <a:t>CSS Crash Course For Absolute Beginners</a:t>
            </a:r>
            <a:endParaRPr lang="en-SG" b="0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SG" b="0" i="0" dirty="0">
                <a:effectLst/>
                <a:latin typeface="Roboto" panose="02000000000000000000" pitchFamily="2" charset="0"/>
              </a:rPr>
              <a:t>Sites</a:t>
            </a:r>
          </a:p>
          <a:p>
            <a:pPr lvl="2"/>
            <a:r>
              <a:rPr lang="en-SG" dirty="0">
                <a:latin typeface="Roboto" panose="02000000000000000000" pitchFamily="2" charset="0"/>
                <a:hlinkClick r:id="rId6"/>
              </a:rPr>
              <a:t>w3schools</a:t>
            </a:r>
            <a:endParaRPr lang="en-SG" dirty="0">
              <a:latin typeface="Roboto" panose="02000000000000000000" pitchFamily="2" charset="0"/>
              <a:hlinkClick r:id="rId7"/>
            </a:endParaRPr>
          </a:p>
          <a:p>
            <a:pPr lvl="2"/>
            <a:r>
              <a:rPr lang="en-SG" dirty="0" err="1">
                <a:latin typeface="Roboto" panose="02000000000000000000" pitchFamily="2" charset="0"/>
                <a:hlinkClick r:id="rId7"/>
              </a:rPr>
              <a:t>TutorialsPoint</a:t>
            </a:r>
            <a:endParaRPr lang="en-SG" b="0" i="0" dirty="0">
              <a:effectLst/>
              <a:latin typeface="Roboto" panose="02000000000000000000" pitchFamily="2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0E6AB-8096-F511-F360-19B5E929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1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73C2-6BE5-16F0-4F03-E9DBF212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Website 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34297-C5B5-84E7-F81D-11A6F576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Jake Wright’s Learn CSS in 12 minutes</a:t>
            </a:r>
            <a:endParaRPr lang="en-SG" dirty="0"/>
          </a:p>
          <a:p>
            <a:pPr lvl="1"/>
            <a:r>
              <a:rPr lang="en-SG" dirty="0"/>
              <a:t>How to plan a site</a:t>
            </a:r>
          </a:p>
          <a:p>
            <a:pPr lvl="1"/>
            <a:r>
              <a:rPr lang="en-SG" dirty="0"/>
              <a:t>How to sub-divide your site into sections</a:t>
            </a:r>
          </a:p>
          <a:p>
            <a:pPr lvl="1"/>
            <a:r>
              <a:rPr lang="en-SG" dirty="0"/>
              <a:t>Use CSS to format your content</a:t>
            </a:r>
          </a:p>
          <a:p>
            <a:r>
              <a:rPr lang="en-SG" dirty="0"/>
              <a:t>Need to implement JW Site in Github</a:t>
            </a:r>
          </a:p>
          <a:p>
            <a:pPr lvl="1"/>
            <a:r>
              <a:rPr lang="en-SG" dirty="0"/>
              <a:t>Modify to 1024 width</a:t>
            </a:r>
          </a:p>
          <a:p>
            <a:pPr lvl="1"/>
            <a:r>
              <a:rPr lang="en-SG" dirty="0"/>
              <a:t>Choose a nice </a:t>
            </a:r>
            <a:r>
              <a:rPr lang="en-SG" dirty="0" err="1"/>
              <a:t>color</a:t>
            </a:r>
            <a:r>
              <a:rPr lang="en-SG" dirty="0"/>
              <a:t> scheme</a:t>
            </a:r>
          </a:p>
          <a:p>
            <a:pPr lvl="1"/>
            <a:r>
              <a:rPr lang="en-SG" dirty="0"/>
              <a:t>Start populating the site</a:t>
            </a:r>
          </a:p>
          <a:p>
            <a:pPr lvl="1"/>
            <a:r>
              <a:rPr lang="en-SG" dirty="0"/>
              <a:t>How would you add pages?</a:t>
            </a:r>
          </a:p>
          <a:p>
            <a:pPr lvl="1"/>
            <a:r>
              <a:rPr lang="en-SG" dirty="0"/>
              <a:t>Is this a viable solution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F9EED-9A6E-834C-E683-EDC61E9F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8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2CD0E-01D8-70BA-7BBE-97C6E2D4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F4D15-FA9B-FB5A-F736-12C4DB0BF925}"/>
              </a:ext>
            </a:extLst>
          </p:cNvPr>
          <p:cNvSpPr txBox="1"/>
          <p:nvPr/>
        </p:nvSpPr>
        <p:spPr>
          <a:xfrm>
            <a:off x="1934002" y="1558212"/>
            <a:ext cx="545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dirty="0"/>
              <a:t>eafablab.github.io/projects</a:t>
            </a:r>
            <a:r>
              <a:rPr lang="en-SG" sz="3600" dirty="0">
                <a:highlight>
                  <a:srgbClr val="FFFF00"/>
                </a:highlight>
              </a:rPr>
              <a:t>/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15A39F-3F66-4B0C-FA1D-D05BD0D108E7}"/>
              </a:ext>
            </a:extLst>
          </p:cNvPr>
          <p:cNvSpPr/>
          <p:nvPr/>
        </p:nvSpPr>
        <p:spPr>
          <a:xfrm>
            <a:off x="1828799" y="1488232"/>
            <a:ext cx="1819469" cy="7862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8C4783-92ED-5BB9-B2A3-C2094610901A}"/>
              </a:ext>
            </a:extLst>
          </p:cNvPr>
          <p:cNvCxnSpPr/>
          <p:nvPr/>
        </p:nvCxnSpPr>
        <p:spPr>
          <a:xfrm flipV="1">
            <a:off x="1390261" y="2388637"/>
            <a:ext cx="727788" cy="12782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89AC4F-1CFD-B369-FC04-50E80567EC47}"/>
              </a:ext>
            </a:extLst>
          </p:cNvPr>
          <p:cNvSpPr txBox="1"/>
          <p:nvPr/>
        </p:nvSpPr>
        <p:spPr>
          <a:xfrm>
            <a:off x="550506" y="3726449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Github user name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9B9885-D64B-BE1F-13F3-AD8E637F8084}"/>
              </a:ext>
            </a:extLst>
          </p:cNvPr>
          <p:cNvSpPr/>
          <p:nvPr/>
        </p:nvSpPr>
        <p:spPr>
          <a:xfrm>
            <a:off x="3753472" y="1488232"/>
            <a:ext cx="1620962" cy="7862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E4FAB-D4A1-82B2-730B-34C118EE6D22}"/>
              </a:ext>
            </a:extLst>
          </p:cNvPr>
          <p:cNvSpPr txBox="1"/>
          <p:nvPr/>
        </p:nvSpPr>
        <p:spPr>
          <a:xfrm>
            <a:off x="3852219" y="2344502"/>
            <a:ext cx="142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Github pages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371A83-E3E0-FC96-A402-4CE5EEC396A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486401" y="2274522"/>
            <a:ext cx="858415" cy="16365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CD44FE-05AA-3F0C-9EAE-917FFEF46A2C}"/>
              </a:ext>
            </a:extLst>
          </p:cNvPr>
          <p:cNvSpPr txBox="1"/>
          <p:nvPr/>
        </p:nvSpPr>
        <p:spPr>
          <a:xfrm>
            <a:off x="4913616" y="3911115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repository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4D0D8F-F82D-FA93-A4D9-35CCEC394FAC}"/>
              </a:ext>
            </a:extLst>
          </p:cNvPr>
          <p:cNvSpPr/>
          <p:nvPr/>
        </p:nvSpPr>
        <p:spPr>
          <a:xfrm>
            <a:off x="6917601" y="1495415"/>
            <a:ext cx="470330" cy="7862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B04D545B-829A-3A4A-DC1C-CC9A53495C7C}"/>
              </a:ext>
            </a:extLst>
          </p:cNvPr>
          <p:cNvSpPr/>
          <p:nvPr/>
        </p:nvSpPr>
        <p:spPr>
          <a:xfrm rot="5400000">
            <a:off x="3889607" y="-2207348"/>
            <a:ext cx="646331" cy="6503439"/>
          </a:xfrm>
          <a:prstGeom prst="leftBrace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3B4C01-01A7-7FD4-E600-37C5FF44FC74}"/>
              </a:ext>
            </a:extLst>
          </p:cNvPr>
          <p:cNvSpPr txBox="1"/>
          <p:nvPr/>
        </p:nvSpPr>
        <p:spPr>
          <a:xfrm>
            <a:off x="257494" y="1565394"/>
            <a:ext cx="162390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SG" sz="3600" dirty="0">
                <a:solidFill>
                  <a:schemeClr val="accent2">
                    <a:lumMod val="75000"/>
                  </a:schemeClr>
                </a:solidFill>
              </a:rPr>
              <a:t>https://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7B6002-F2A6-761E-7C3F-7019D540DBC7}"/>
              </a:ext>
            </a:extLst>
          </p:cNvPr>
          <p:cNvSpPr txBox="1"/>
          <p:nvPr/>
        </p:nvSpPr>
        <p:spPr>
          <a:xfrm>
            <a:off x="2611286" y="167208"/>
            <a:ext cx="330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Web site </a:t>
            </a:r>
            <a:r>
              <a:rPr lang="en-SG" dirty="0" err="1"/>
              <a:t>url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918163-BCF5-A84F-9EE7-710C668822EF}"/>
              </a:ext>
            </a:extLst>
          </p:cNvPr>
          <p:cNvSpPr txBox="1"/>
          <p:nvPr/>
        </p:nvSpPr>
        <p:spPr>
          <a:xfrm>
            <a:off x="6883778" y="2295421"/>
            <a:ext cx="2044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Return default page</a:t>
            </a:r>
          </a:p>
          <a:p>
            <a:pPr marL="285750" indent="-285750">
              <a:buFontTx/>
              <a:buChar char="-"/>
            </a:pP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index.html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SG" dirty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270033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3508</TotalTime>
  <Words>239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Roboto</vt:lpstr>
      <vt:lpstr>Yanone Kaffeesatz SemiBold</vt:lpstr>
      <vt:lpstr>Office Theme</vt:lpstr>
      <vt:lpstr>EP1000</vt:lpstr>
      <vt:lpstr>HTML Review</vt:lpstr>
      <vt:lpstr>Github</vt:lpstr>
      <vt:lpstr>CSS</vt:lpstr>
      <vt:lpstr>Website construction</vt:lpstr>
      <vt:lpstr>EP1000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92</cp:revision>
  <dcterms:created xsi:type="dcterms:W3CDTF">2021-05-13T09:46:01Z</dcterms:created>
  <dcterms:modified xsi:type="dcterms:W3CDTF">2022-05-04T09:03:57Z</dcterms:modified>
</cp:coreProperties>
</file>