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7" r:id="rId4"/>
    <p:sldId id="268" r:id="rId5"/>
    <p:sldId id="270" r:id="rId6"/>
    <p:sldId id="271" r:id="rId7"/>
    <p:sldId id="276" r:id="rId8"/>
    <p:sldId id="277" r:id="rId9"/>
    <p:sldId id="275" r:id="rId10"/>
    <p:sldId id="278" r:id="rId11"/>
    <p:sldId id="283" r:id="rId12"/>
    <p:sldId id="284" r:id="rId13"/>
    <p:sldId id="279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4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youtu.be/7riGolu7Bp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cad.org/" TargetMode="External"/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reldraw.com/en/?link=w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-1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C37D60-CDA3-4FBF-920C-4B5F0892A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0675" y="1835309"/>
            <a:ext cx="2981325" cy="211455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Create your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Extrude surfaces to create object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A99388-65D5-439B-82EA-03458E19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169094"/>
            <a:ext cx="3924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-2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New sketch on object profile to 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again on profile to verify/select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AC4E0-51F6-4520-8DB9-7CFC6239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825625"/>
            <a:ext cx="2981325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B1AB6-DE5C-4677-BBB5-64A3CC51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4006849"/>
            <a:ext cx="2990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Export Cut Profile -3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BF9D32-A34A-441E-A21A-2AFC12B3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114550"/>
          </a:xfrm>
        </p:spPr>
        <p:txBody>
          <a:bodyPr/>
          <a:lstStyle/>
          <a:p>
            <a:r>
              <a:rPr lang="en-US" dirty="0"/>
              <a:t>New sketch created</a:t>
            </a:r>
          </a:p>
          <a:p>
            <a:r>
              <a:rPr lang="en-US" dirty="0"/>
              <a:t>Should rename to avoid confusion (</a:t>
            </a:r>
            <a:r>
              <a:rPr lang="en-US" dirty="0" err="1"/>
              <a:t>design_dxf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4492086-080F-4745-B763-EC6555F93AD5}"/>
              </a:ext>
            </a:extLst>
          </p:cNvPr>
          <p:cNvSpPr txBox="1">
            <a:spLocks/>
          </p:cNvSpPr>
          <p:nvPr/>
        </p:nvSpPr>
        <p:spPr>
          <a:xfrm>
            <a:off x="4631055" y="4265296"/>
            <a:ext cx="3886200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R-Click on sketch name</a:t>
            </a:r>
          </a:p>
          <a:p>
            <a:r>
              <a:rPr lang="en-US" dirty="0"/>
              <a:t>Save As DXF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96AF8-1573-4EEC-B277-51A9C2C8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24000"/>
            <a:ext cx="2990850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BBD1E-BF44-440C-9F8C-01B73DB9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1" y="4005263"/>
            <a:ext cx="2847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B24-F6F8-45EF-8191-685274E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DXF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AF5-4E58-4E83-B3B9-573FA862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535" y="1406842"/>
            <a:ext cx="1965552" cy="4433888"/>
          </a:xfrm>
        </p:spPr>
        <p:txBody>
          <a:bodyPr/>
          <a:lstStyle/>
          <a:p>
            <a:r>
              <a:rPr lang="en-US" sz="2000" dirty="0"/>
              <a:t>A simple text format that defines the coordinates of the profile.</a:t>
            </a:r>
          </a:p>
          <a:p>
            <a:r>
              <a:rPr lang="en-US" sz="2000" dirty="0"/>
              <a:t>Can come in different versions</a:t>
            </a:r>
          </a:p>
          <a:p>
            <a:r>
              <a:rPr lang="en-US" sz="2000" dirty="0"/>
              <a:t>Backward compatible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04DF-8CE9-4AA0-AAC8-0A4C42E9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6A82C-87FF-44E8-927A-4ED9DA93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406842"/>
            <a:ext cx="6426925" cy="46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24DE-B4C4-4558-8D25-8EC5644C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360: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192F-B3ED-4CF7-9E37-F400CFD1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Modelling allows us to simulate the actual object using CADD</a:t>
            </a:r>
          </a:p>
          <a:p>
            <a:r>
              <a:rPr lang="en-SG" dirty="0"/>
              <a:t>We can use CADD tools to help us in the design</a:t>
            </a:r>
          </a:p>
          <a:p>
            <a:r>
              <a:rPr lang="en-SG" dirty="0"/>
              <a:t>Most common tools are:</a:t>
            </a:r>
          </a:p>
          <a:p>
            <a:pPr lvl="1"/>
            <a:r>
              <a:rPr lang="en-SG" dirty="0"/>
              <a:t>Combine</a:t>
            </a:r>
          </a:p>
          <a:p>
            <a:pPr lvl="1"/>
            <a:r>
              <a:rPr lang="en-SG" dirty="0"/>
              <a:t>Joints</a:t>
            </a:r>
          </a:p>
          <a:p>
            <a:pPr lvl="1"/>
            <a:r>
              <a:rPr lang="en-US" dirty="0"/>
              <a:t>Cross-sectional views</a:t>
            </a:r>
          </a:p>
          <a:p>
            <a:pPr lvl="1"/>
            <a:r>
              <a:rPr lang="en-US"/>
              <a:t>Clearances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45927-69A2-4A6A-9370-FB557F0D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1CD0-A315-42D4-8780-A0EC3412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Let’s make a joint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F2B3-4295-41D9-AD9E-0812FF62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7390"/>
            <a:ext cx="7886700" cy="937453"/>
          </a:xfrm>
        </p:spPr>
        <p:txBody>
          <a:bodyPr/>
          <a:lstStyle/>
          <a:p>
            <a:r>
              <a:rPr lang="en-SG" sz="2400" dirty="0"/>
              <a:t>We will use the CADD features to assist us</a:t>
            </a:r>
          </a:p>
          <a:p>
            <a:r>
              <a:rPr lang="en-SG" sz="2400" dirty="0"/>
              <a:t>We would like to join 2 pieces of wood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95E5D-B198-4735-B625-5E209BAA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02D3-B0CD-4C9F-8566-9349778E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74" y="2474843"/>
            <a:ext cx="5167313" cy="41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9597-44CA-428A-991B-6FF1582B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Drawing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FE587-2100-4D89-845F-9DDC44C7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585D3-9503-425D-AF1D-350530C0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89615"/>
            <a:ext cx="7505700" cy="471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BE009-DA61-417D-B1F9-406205DB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68" y="3494846"/>
            <a:ext cx="2889119" cy="23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A053-5E8D-489C-81B6-D13B611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 the 2 </a:t>
            </a:r>
            <a:r>
              <a:rPr lang="en-SG" dirty="0">
                <a:solidFill>
                  <a:srgbClr val="FF0000"/>
                </a:solidFill>
              </a:rPr>
              <a:t>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4FDEF-F848-42F0-ACC8-BDC0ABD4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1CE0E-010C-4FFF-B310-34D9D18B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90" y="1545327"/>
            <a:ext cx="4798839" cy="333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D75D6-25D7-46F1-A134-15603C1D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61" y="1545327"/>
            <a:ext cx="2639057" cy="186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49235-3F12-4CDF-95DB-72CA7E0AB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661" y="3560072"/>
            <a:ext cx="2639057" cy="2279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048154-5230-4516-A3B9-55242F5B2380}"/>
              </a:ext>
            </a:extLst>
          </p:cNvPr>
          <p:cNvSpPr txBox="1"/>
          <p:nvPr/>
        </p:nvSpPr>
        <p:spPr>
          <a:xfrm>
            <a:off x="726590" y="5136984"/>
            <a:ext cx="464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would like a “tight” fit, since we are going to CCC the wood.</a:t>
            </a:r>
          </a:p>
          <a:p>
            <a:r>
              <a:rPr lang="en-SG" dirty="0"/>
              <a:t>The cuts will be very precise.</a:t>
            </a:r>
          </a:p>
          <a:p>
            <a:r>
              <a:rPr lang="en-SG" dirty="0"/>
              <a:t>(The joint is exaggerated to show the effect)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4BD-9BB7-4032-AAED-54FA5FD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CADD to effect the joint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EAB0F2-C078-40C8-9716-25A518CA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09321"/>
            <a:ext cx="7886700" cy="1483553"/>
          </a:xfrm>
        </p:spPr>
        <p:txBody>
          <a:bodyPr/>
          <a:lstStyle/>
          <a:p>
            <a:r>
              <a:rPr lang="en-SG" sz="2400" dirty="0"/>
              <a:t>Modify &gt; </a:t>
            </a:r>
            <a:r>
              <a:rPr lang="en-SG" sz="2400" b="1" dirty="0"/>
              <a:t>Combine</a:t>
            </a:r>
          </a:p>
          <a:p>
            <a:r>
              <a:rPr lang="en-SG" sz="2400" dirty="0"/>
              <a:t>Creates the joint and necessary cuts without further drawing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F946C-6508-4AF8-A898-47D2AF93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7D211-C2E6-443B-A609-E8C1803A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1510126"/>
            <a:ext cx="5615892" cy="3270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A06B2-8E89-446A-A0EC-174E2E750FC0}"/>
              </a:ext>
            </a:extLst>
          </p:cNvPr>
          <p:cNvSpPr txBox="1"/>
          <p:nvPr/>
        </p:nvSpPr>
        <p:spPr>
          <a:xfrm>
            <a:off x="6523213" y="1420686"/>
            <a:ext cx="1926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Blue = Target Body</a:t>
            </a:r>
          </a:p>
          <a:p>
            <a:r>
              <a:rPr lang="en-SG" dirty="0"/>
              <a:t>Red = Tool Body</a:t>
            </a:r>
          </a:p>
          <a:p>
            <a:r>
              <a:rPr lang="en-SG" dirty="0"/>
              <a:t>Operation = Cut</a:t>
            </a:r>
          </a:p>
          <a:p>
            <a:r>
              <a:rPr lang="en-SG" dirty="0"/>
              <a:t>Keep tools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2AC8D-985E-4BCF-9693-CE3128BE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83" y="2704894"/>
            <a:ext cx="2409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AEAF-B0C7-4E32-8E30-A4F14501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Laptop 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56B7-8469-4362-BDD9-0A5E6857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506895"/>
          </a:xfrm>
        </p:spPr>
        <p:txBody>
          <a:bodyPr/>
          <a:lstStyle/>
          <a:p>
            <a:r>
              <a:rPr lang="en-SG" sz="2400" dirty="0"/>
              <a:t>Let’s quickly design a laptop stand that can be </a:t>
            </a:r>
            <a:r>
              <a:rPr lang="en-SG" sz="2400" dirty="0" err="1"/>
              <a:t>lasercut</a:t>
            </a:r>
            <a:r>
              <a:rPr lang="en-SG" sz="2400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2078-2808-4E23-86B9-28A6B784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15368-9193-4876-865C-2A5F24B1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9" y="2017643"/>
            <a:ext cx="3930335" cy="2932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EF830-7128-444D-92F8-59A5AE09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85" y="2017643"/>
            <a:ext cx="3933825" cy="413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47566-E215-4062-911F-1E700E58D78F}"/>
              </a:ext>
            </a:extLst>
          </p:cNvPr>
          <p:cNvSpPr txBox="1"/>
          <p:nvPr/>
        </p:nvSpPr>
        <p:spPr>
          <a:xfrm>
            <a:off x="439599" y="5015546"/>
            <a:ext cx="3844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legs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front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rear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Cutting operations based on digital data.</a:t>
            </a:r>
          </a:p>
          <a:p>
            <a:r>
              <a:rPr lang="en-US" dirty="0"/>
              <a:t>Also known as CNC (Computer Numerical Control)</a:t>
            </a:r>
          </a:p>
          <a:p>
            <a:r>
              <a:rPr lang="en-US" dirty="0"/>
              <a:t>Data is provided from:</a:t>
            </a:r>
          </a:p>
          <a:p>
            <a:pPr lvl="1"/>
            <a:r>
              <a:rPr lang="en-US" dirty="0"/>
              <a:t>CADD operations</a:t>
            </a:r>
          </a:p>
          <a:p>
            <a:pPr lvl="1"/>
            <a:r>
              <a:rPr lang="en-US" dirty="0"/>
              <a:t>Digital 2D drawings</a:t>
            </a:r>
          </a:p>
          <a:p>
            <a:r>
              <a:rPr lang="en-US" dirty="0"/>
              <a:t>Provides accurate and precise cutting operations</a:t>
            </a:r>
          </a:p>
          <a:p>
            <a:r>
              <a:rPr lang="en-US" dirty="0"/>
              <a:t>Used in:</a:t>
            </a:r>
          </a:p>
          <a:p>
            <a:pPr lvl="1"/>
            <a:r>
              <a:rPr lang="en-US" dirty="0"/>
              <a:t>Laser cutting &amp; engraving</a:t>
            </a:r>
          </a:p>
          <a:p>
            <a:pPr lvl="1"/>
            <a:r>
              <a:rPr lang="en-US" dirty="0"/>
              <a:t>Flatbed cutters &amp; 2D routers</a:t>
            </a:r>
          </a:p>
          <a:p>
            <a:pPr lvl="1"/>
            <a:r>
              <a:rPr lang="en-US" dirty="0"/>
              <a:t>Milling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4F4-583A-4B6A-9451-E415B25A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6AA2-ED89-4ECB-B4F8-11C1ED57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0497"/>
          </a:xfrm>
        </p:spPr>
        <p:txBody>
          <a:bodyPr/>
          <a:lstStyle/>
          <a:p>
            <a:r>
              <a:rPr lang="en-SG" dirty="0"/>
              <a:t>Set your own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DF22-1056-4320-A0D6-331FE513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4F6B2-E312-4B25-A8FA-36F7BFE9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7" y="2401058"/>
            <a:ext cx="7648563" cy="39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36A4-94E9-483D-AE10-57F914B4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Create the body and a copy of the leg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91878-D6BC-41E8-AE75-6ADF071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CE5504-F876-4A6D-9732-AC11117C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04" y="1690690"/>
            <a:ext cx="2487472" cy="4898954"/>
          </a:xfrm>
        </p:spPr>
        <p:txBody>
          <a:bodyPr/>
          <a:lstStyle/>
          <a:p>
            <a:r>
              <a:rPr lang="en-SG" sz="2000" dirty="0"/>
              <a:t>Extrude the profile using </a:t>
            </a:r>
            <a:r>
              <a:rPr lang="en-SG" sz="2000" dirty="0">
                <a:solidFill>
                  <a:srgbClr val="FF0000"/>
                </a:solidFill>
              </a:rPr>
              <a:t>thickness</a:t>
            </a:r>
          </a:p>
          <a:p>
            <a:r>
              <a:rPr lang="en-SG" sz="2000" dirty="0"/>
              <a:t>Move/Copy the body</a:t>
            </a:r>
          </a:p>
          <a:p>
            <a:r>
              <a:rPr lang="en-SG" sz="2000" dirty="0"/>
              <a:t>Length of laptop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E4C654-F21A-41E1-9126-82CABCD8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50962"/>
            <a:ext cx="5495997" cy="43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42D7-B9C1-4CC2-A1AC-6C576E50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Component - 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4F40-0DE6-46C2-8D1D-8EC02234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34220" cy="4351338"/>
          </a:xfrm>
        </p:spPr>
        <p:txBody>
          <a:bodyPr/>
          <a:lstStyle/>
          <a:p>
            <a:r>
              <a:rPr lang="en-SG" sz="2400" dirty="0"/>
              <a:t>Create component </a:t>
            </a:r>
            <a:r>
              <a:rPr lang="en-SG" sz="2400" b="1" dirty="0">
                <a:solidFill>
                  <a:srgbClr val="FF0000"/>
                </a:solidFill>
              </a:rPr>
              <a:t>Top</a:t>
            </a:r>
          </a:p>
          <a:p>
            <a:r>
              <a:rPr lang="en-SG" sz="2400" b="1" dirty="0">
                <a:solidFill>
                  <a:srgbClr val="FF0000"/>
                </a:solidFill>
              </a:rPr>
              <a:t>Enable the component!</a:t>
            </a:r>
          </a:p>
          <a:p>
            <a:r>
              <a:rPr lang="en-SG" sz="2400" dirty="0"/>
              <a:t>Create new sketch, select </a:t>
            </a:r>
            <a:r>
              <a:rPr lang="en-SG" sz="2400" u="sng" dirty="0"/>
              <a:t>slope</a:t>
            </a:r>
            <a:r>
              <a:rPr lang="en-SG" sz="2400" dirty="0"/>
              <a:t> surface</a:t>
            </a:r>
          </a:p>
          <a:p>
            <a:r>
              <a:rPr lang="en-SG" sz="2400" dirty="0"/>
              <a:t>Top should line up with the top edge of the legs</a:t>
            </a:r>
          </a:p>
          <a:p>
            <a:r>
              <a:rPr lang="en-SG" sz="2400" dirty="0"/>
              <a:t>Bottom should line up with the slip support stop</a:t>
            </a:r>
          </a:p>
          <a:p>
            <a:r>
              <a:rPr lang="en-SG" sz="2400" dirty="0"/>
              <a:t>Sides extend 20mm on each side</a:t>
            </a:r>
          </a:p>
          <a:p>
            <a:r>
              <a:rPr lang="en-SG" sz="2400" dirty="0"/>
              <a:t>Extrude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9CE56-7FA0-4C7F-93EA-AD9E2E6E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1A898-EDE9-4151-A33C-3C5F014C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7" y="823913"/>
            <a:ext cx="24479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0D0C-D4C6-4F04-8F0D-81349D09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..so far .. so good!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E8AC-8252-44C5-B3A5-17D2FD0C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83200"/>
            <a:ext cx="7886700" cy="893762"/>
          </a:xfrm>
        </p:spPr>
        <p:txBody>
          <a:bodyPr/>
          <a:lstStyle/>
          <a:p>
            <a:r>
              <a:rPr lang="en-SG" sz="2400" dirty="0"/>
              <a:t>You should have 2 components.</a:t>
            </a:r>
          </a:p>
          <a:p>
            <a:r>
              <a:rPr lang="en-SG" sz="2400" dirty="0"/>
              <a:t>Use Inspect &gt; Component </a:t>
            </a:r>
            <a:r>
              <a:rPr lang="en-SG" sz="2400" dirty="0" err="1"/>
              <a:t>Color</a:t>
            </a:r>
            <a:r>
              <a:rPr lang="en-SG" sz="2400" dirty="0"/>
              <a:t> Cycling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3522F-557F-4670-B163-4168ECA2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AB11-4D05-4AE3-8A75-068504B1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4786"/>
            <a:ext cx="4619625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7AABB-23D6-4D9E-A7D7-923E247C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15" y="3246436"/>
            <a:ext cx="3371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A894-B309-476A-BB0F-E96D66BC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 History/Playback bar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1F7-F26F-4D84-9A07-7A902ECA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7758"/>
          </a:xfrm>
        </p:spPr>
        <p:txBody>
          <a:bodyPr/>
          <a:lstStyle/>
          <a:p>
            <a:r>
              <a:rPr lang="en-SG" dirty="0"/>
              <a:t>We can use the History/Playback bar to walk through and edit (sometimes) changes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CA532-DA1A-449E-949E-6E8774B1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E0D11-B483-4197-BE7D-8181555F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63217"/>
            <a:ext cx="3571875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87706-DFE7-43CB-9026-D9EA8750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763217"/>
            <a:ext cx="2733675" cy="2800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D564B-FC03-43F2-B564-91D8617498D4}"/>
              </a:ext>
            </a:extLst>
          </p:cNvPr>
          <p:cNvSpPr txBox="1"/>
          <p:nvPr/>
        </p:nvSpPr>
        <p:spPr>
          <a:xfrm>
            <a:off x="1000125" y="5233946"/>
            <a:ext cx="3184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Let’s add supports for our top</a:t>
            </a:r>
            <a:r>
              <a:rPr lang="en-US" dirty="0"/>
              <a:t> so that it does not move while we use 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301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485A-3E8C-46D9-B4EE-B083A605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Edit/Add flanges to the legs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D87-C283-434B-BE8C-A02EFA82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30800"/>
            <a:ext cx="7886700" cy="1046162"/>
          </a:xfrm>
        </p:spPr>
        <p:txBody>
          <a:bodyPr/>
          <a:lstStyle/>
          <a:p>
            <a:r>
              <a:rPr lang="en-SG" sz="2400" dirty="0"/>
              <a:t>Use the history bar to add the flange</a:t>
            </a:r>
          </a:p>
          <a:p>
            <a:r>
              <a:rPr lang="en-SG" sz="2400" dirty="0"/>
              <a:t>The rest of the design will auto-correct itself to accommodate the change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E750B-C39E-4F36-B71F-9D81F11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DCD0F-FE12-40E3-9ABC-11EDFBD7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400492"/>
            <a:ext cx="6589852" cy="37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DC3B-667E-4032-99C6-6CE9CEED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Modify &gt; Combine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F323-486B-4339-A69B-886213CE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50499"/>
            <a:ext cx="7886700" cy="1105852"/>
          </a:xfrm>
        </p:spPr>
        <p:txBody>
          <a:bodyPr/>
          <a:lstStyle/>
          <a:p>
            <a:r>
              <a:rPr lang="en-SG" sz="2400" dirty="0"/>
              <a:t>Use the combine function to cut the slots into the top</a:t>
            </a:r>
          </a:p>
          <a:p>
            <a:r>
              <a:rPr lang="en-SG" sz="2400" dirty="0"/>
              <a:t>Remember to “keep tools” after cutting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40E8-B158-4919-ADC3-E798370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C2C14-31EB-4462-881F-27AE4ED0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02410"/>
            <a:ext cx="6781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A854-AFA8-4993-A471-2C916DF5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front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A22C-9AC2-40F1-8443-64FF9358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0" y="1825625"/>
            <a:ext cx="3505200" cy="4351338"/>
          </a:xfrm>
        </p:spPr>
        <p:txBody>
          <a:bodyPr/>
          <a:lstStyle/>
          <a:p>
            <a:r>
              <a:rPr lang="en-SG" sz="2400" dirty="0"/>
              <a:t>The front support adds strength to the frame</a:t>
            </a:r>
          </a:p>
          <a:p>
            <a:r>
              <a:rPr lang="en-SG" sz="2400" dirty="0"/>
              <a:t>Offset the spar from the front e.g. 40mm</a:t>
            </a:r>
          </a:p>
          <a:p>
            <a:r>
              <a:rPr lang="en-SG" sz="2400" dirty="0"/>
              <a:t>Protrude the side for support</a:t>
            </a:r>
          </a:p>
          <a:p>
            <a:r>
              <a:rPr lang="en-SG" sz="2400" dirty="0"/>
              <a:t>Use Combine to cut the slots on the legs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ECEE9-83F5-4EC9-9C95-9CDEE44C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9D7B6-C8E8-4BFB-A408-8081BFEF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25625"/>
            <a:ext cx="4714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2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85A2-48AB-49E8-9041-332BB616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back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371F-861F-4B19-AF78-CE2262FA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189" y="1825625"/>
            <a:ext cx="4836161" cy="4351338"/>
          </a:xfrm>
        </p:spPr>
        <p:txBody>
          <a:bodyPr/>
          <a:lstStyle/>
          <a:p>
            <a:r>
              <a:rPr lang="en-SG" sz="2400" dirty="0"/>
              <a:t>Create new component</a:t>
            </a:r>
          </a:p>
          <a:p>
            <a:r>
              <a:rPr lang="en-SG" sz="2400" dirty="0"/>
              <a:t>Create offset plane from back leg</a:t>
            </a:r>
          </a:p>
          <a:p>
            <a:r>
              <a:rPr lang="en-SG" sz="2400" dirty="0"/>
              <a:t>Create new sketch</a:t>
            </a:r>
          </a:p>
          <a:p>
            <a:r>
              <a:rPr lang="en-SG" sz="2400" dirty="0"/>
              <a:t>Draw structure, ensure constraints</a:t>
            </a:r>
          </a:p>
          <a:p>
            <a:r>
              <a:rPr lang="en-SG" sz="2400" dirty="0"/>
              <a:t>Modify &gt; Combine to cut out the slots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D12A-3F42-4E33-A5DE-7823AE6F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7D5B-C3B8-4DCE-B069-A92F3192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" y="1843089"/>
            <a:ext cx="2905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195-69F7-4CF5-BE12-3D539791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Completed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E0CB-54E4-4CC1-803D-ECC31E1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0" y="1554481"/>
            <a:ext cx="2510790" cy="4622482"/>
          </a:xfrm>
        </p:spPr>
        <p:txBody>
          <a:bodyPr/>
          <a:lstStyle/>
          <a:p>
            <a:r>
              <a:rPr lang="en-SG" dirty="0"/>
              <a:t>Move the bodies and examine the result</a:t>
            </a:r>
          </a:p>
          <a:p>
            <a:r>
              <a:rPr lang="en-SG" dirty="0"/>
              <a:t>Check for clearances and cuts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1619-1046-4431-9C43-1EF7F1B5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41BA6-726E-4577-B1AB-52D872B1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6049"/>
            <a:ext cx="5038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8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4667059"/>
          </a:xfrm>
        </p:spPr>
        <p:txBody>
          <a:bodyPr/>
          <a:lstStyle/>
          <a:p>
            <a:r>
              <a:rPr lang="en-US" dirty="0"/>
              <a:t>All cutting systems work on a 2D profile which provides an outline of the cut.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The cut is precise with little wastage of material.</a:t>
            </a:r>
          </a:p>
          <a:p>
            <a:pPr lvl="1"/>
            <a:r>
              <a:rPr lang="en-US" dirty="0"/>
              <a:t>Allows positioning to prevent wastage.</a:t>
            </a:r>
          </a:p>
          <a:p>
            <a:pPr lvl="1"/>
            <a:r>
              <a:rPr lang="en-US" dirty="0"/>
              <a:t>Repeatability</a:t>
            </a:r>
          </a:p>
          <a:p>
            <a:r>
              <a:rPr lang="en-US" dirty="0"/>
              <a:t>Vector File formats:</a:t>
            </a:r>
          </a:p>
          <a:p>
            <a:pPr lvl="1"/>
            <a:r>
              <a:rPr lang="en-US" dirty="0"/>
              <a:t>DXF (Data </a:t>
            </a:r>
            <a:r>
              <a:rPr lang="en-US" dirty="0" err="1"/>
              <a:t>eXchange</a:t>
            </a:r>
            <a:r>
              <a:rPr lang="en-US" dirty="0"/>
              <a:t> Format)</a:t>
            </a:r>
          </a:p>
          <a:p>
            <a:pPr lvl="1"/>
            <a:r>
              <a:rPr lang="en-US" dirty="0"/>
              <a:t>PDF (Portable Document Format)</a:t>
            </a:r>
          </a:p>
          <a:p>
            <a:pPr lvl="1"/>
            <a:r>
              <a:rPr lang="en-US" dirty="0"/>
              <a:t>SVG (Scalable Vector Graphics)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5AF6-660E-4AB0-A5AC-1BB5D65A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Finishing touches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EAB6-3907-49D4-AA5E-8B345062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34230" cy="4351338"/>
          </a:xfrm>
        </p:spPr>
        <p:txBody>
          <a:bodyPr/>
          <a:lstStyle/>
          <a:p>
            <a:r>
              <a:rPr lang="en-SG" dirty="0"/>
              <a:t>Fillet (smooth) the edges</a:t>
            </a:r>
          </a:p>
          <a:p>
            <a:r>
              <a:rPr lang="en-SG" dirty="0"/>
              <a:t>Fillet/Chamfer the joints for easy insertion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F714-340A-4E25-B9EA-D5B23734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3DBA9-1F54-4BE5-9DF5-912E6A82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12" y="1825625"/>
            <a:ext cx="2847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6126-8107-4772-9A21-8A09973C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&amp; check the DXF for cutting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97D4-601C-401C-9073-4A3C3EC0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415030" cy="4351338"/>
          </a:xfrm>
        </p:spPr>
        <p:txBody>
          <a:bodyPr/>
          <a:lstStyle/>
          <a:p>
            <a:r>
              <a:rPr lang="en-SG" dirty="0"/>
              <a:t>For each body</a:t>
            </a:r>
          </a:p>
          <a:p>
            <a:pPr lvl="1"/>
            <a:r>
              <a:rPr lang="en-SG" dirty="0"/>
              <a:t>Turn off other components/bodies</a:t>
            </a:r>
          </a:p>
          <a:p>
            <a:pPr lvl="1"/>
            <a:r>
              <a:rPr lang="en-SG" dirty="0"/>
              <a:t>Create new sketch for cut profile</a:t>
            </a:r>
          </a:p>
          <a:p>
            <a:pPr lvl="1"/>
            <a:r>
              <a:rPr lang="en-SG" dirty="0"/>
              <a:t>Rename the sketch for reference</a:t>
            </a:r>
          </a:p>
          <a:p>
            <a:pPr lvl="1"/>
            <a:r>
              <a:rPr lang="en-SG" dirty="0"/>
              <a:t>Export to DXF</a:t>
            </a:r>
          </a:p>
          <a:p>
            <a:r>
              <a:rPr lang="en-SG" dirty="0"/>
              <a:t>Use </a:t>
            </a:r>
            <a:r>
              <a:rPr lang="en-SG" dirty="0" err="1"/>
              <a:t>LibreCAD</a:t>
            </a:r>
            <a:r>
              <a:rPr lang="en-SG" dirty="0"/>
              <a:t> to check or layout the cuts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F864A-EA26-40AB-BFFC-814ABA89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36F90-2B24-40F5-8874-4C7B3427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78" y="1495426"/>
            <a:ext cx="3470618" cy="50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A4EA-F068-4B3D-B9FB-A241F7E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Task: Draw your laptop 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AD0B-006D-416B-89F9-0E623600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323590" cy="4351338"/>
          </a:xfrm>
        </p:spPr>
        <p:txBody>
          <a:bodyPr/>
          <a:lstStyle/>
          <a:p>
            <a:r>
              <a:rPr lang="en-SG" sz="2400" dirty="0"/>
              <a:t>Draw your own laptop stand (measure your laptop)</a:t>
            </a:r>
          </a:p>
          <a:p>
            <a:r>
              <a:rPr lang="en-SG" sz="2400" dirty="0"/>
              <a:t>Add features (?)</a:t>
            </a:r>
          </a:p>
          <a:p>
            <a:r>
              <a:rPr lang="en-SG" sz="2400" dirty="0"/>
              <a:t>Ref: </a:t>
            </a:r>
            <a:r>
              <a:rPr lang="en-SG" sz="1800" dirty="0">
                <a:hlinkClick r:id="rId2"/>
              </a:rPr>
              <a:t>https://youtu.be/7riGolu7BpA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0184A-97DF-48BD-9FAF-FA7F0B6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91F4EDF-BD44-49DC-938B-7874C244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45" y="1690689"/>
            <a:ext cx="4629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0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Controlled Cutting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SG" dirty="0"/>
              <a:t>Vector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SG" dirty="0"/>
              <a:t>2D Vector drawing programs: Inkscape, AutoCAD</a:t>
            </a:r>
          </a:p>
          <a:p>
            <a:r>
              <a:rPr lang="en-SG" dirty="0"/>
              <a:t>CADD Software – Fusion 360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B166B3-F268-4CEF-878A-CFB0D0D505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DFF4E-428A-440B-83A2-3C12C3E3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0" y="3037322"/>
            <a:ext cx="4876800" cy="3019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D1A9B-8DB0-44C3-B239-5F097E6D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8" y="3037322"/>
            <a:ext cx="2943225" cy="2028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776281-862F-4D27-B2C1-ED5C7574026F}"/>
              </a:ext>
            </a:extLst>
          </p:cNvPr>
          <p:cNvSpPr txBox="1"/>
          <p:nvPr/>
        </p:nvSpPr>
        <p:spPr>
          <a:xfrm>
            <a:off x="808038" y="5712659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forget </a:t>
            </a:r>
            <a:r>
              <a:rPr lang="en-US" dirty="0" err="1">
                <a:solidFill>
                  <a:srgbClr val="FF0000"/>
                </a:solidFill>
              </a:rPr>
              <a:t>InkScape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Fusion 360</a:t>
            </a:r>
          </a:p>
          <a:p>
            <a:pPr lvl="1"/>
            <a:r>
              <a:rPr lang="en-SG" sz="2000" dirty="0"/>
              <a:t>Full CAD/CAM software to obtain profiles</a:t>
            </a:r>
          </a:p>
          <a:p>
            <a:pPr lvl="1"/>
            <a:r>
              <a:rPr lang="en-SG" sz="2000" dirty="0"/>
              <a:t>Lots of modelling tools to help </a:t>
            </a:r>
          </a:p>
          <a:p>
            <a:r>
              <a:rPr lang="en-SG" sz="2400" dirty="0"/>
              <a:t>Vector Drawing software</a:t>
            </a:r>
          </a:p>
          <a:p>
            <a:pPr lvl="1"/>
            <a:r>
              <a:rPr lang="en-SG" sz="2000" dirty="0">
                <a:hlinkClick r:id="rId2"/>
              </a:rPr>
              <a:t>Inkscape</a:t>
            </a:r>
            <a:endParaRPr lang="en-SG" sz="2000" dirty="0"/>
          </a:p>
          <a:p>
            <a:pPr lvl="1"/>
            <a:r>
              <a:rPr lang="en-SG" sz="2000" dirty="0" err="1">
                <a:hlinkClick r:id="rId3"/>
              </a:rPr>
              <a:t>LibreCAD</a:t>
            </a:r>
            <a:r>
              <a:rPr lang="en-SG" sz="2000" dirty="0"/>
              <a:t> (for DXF files)</a:t>
            </a:r>
          </a:p>
          <a:p>
            <a:pPr lvl="1"/>
            <a:r>
              <a:rPr lang="en-SG" sz="2000" dirty="0">
                <a:hlinkClick r:id="rId4"/>
              </a:rPr>
              <a:t>CorelDraw</a:t>
            </a:r>
            <a:r>
              <a:rPr lang="en-SG" sz="2000" dirty="0"/>
              <a:t> (licensed software)</a:t>
            </a:r>
          </a:p>
          <a:p>
            <a:r>
              <a:rPr lang="en-SG" sz="2400" dirty="0"/>
              <a:t>Output Vector formats</a:t>
            </a:r>
          </a:p>
          <a:p>
            <a:pPr lvl="1"/>
            <a:r>
              <a:rPr lang="en-SG" sz="2000" dirty="0"/>
              <a:t>DXF (outdated, but still used, text editable)</a:t>
            </a:r>
          </a:p>
          <a:p>
            <a:pPr lvl="1"/>
            <a:r>
              <a:rPr lang="en-SG" sz="2000" dirty="0"/>
              <a:t>PDF, EPS</a:t>
            </a:r>
          </a:p>
          <a:p>
            <a:pPr lvl="1"/>
            <a:r>
              <a:rPr lang="en-SG" sz="2000" dirty="0"/>
              <a:t>SVG (may have different variants)</a:t>
            </a:r>
          </a:p>
          <a:p>
            <a:pPr lvl="1"/>
            <a:r>
              <a:rPr lang="en-SG" sz="2000" dirty="0"/>
              <a:t>AI (Adobe Illustrator format)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Keychain for cutting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15111"/>
          </a:xfrm>
        </p:spPr>
        <p:txBody>
          <a:bodyPr/>
          <a:lstStyle/>
          <a:p>
            <a:r>
              <a:rPr lang="en-SG" sz="2400" dirty="0"/>
              <a:t>Let's make a keychain for the </a:t>
            </a:r>
            <a:r>
              <a:rPr lang="en-SG" sz="2400" dirty="0" err="1"/>
              <a:t>fablab</a:t>
            </a:r>
            <a:r>
              <a:rPr lang="en-SG" sz="2400" dirty="0"/>
              <a:t> with logo</a:t>
            </a:r>
          </a:p>
          <a:p>
            <a:r>
              <a:rPr lang="en-SG" sz="2400" dirty="0"/>
              <a:t>Size: 30mm x 70mm x Thickness (dependent on material)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16642-9D03-4DF9-8468-868EDBE0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2840736"/>
            <a:ext cx="6467328" cy="36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22308"/>
            <a:ext cx="7809382" cy="2399168"/>
          </a:xfrm>
        </p:spPr>
        <p:txBody>
          <a:bodyPr/>
          <a:lstStyle/>
          <a:p>
            <a:r>
              <a:rPr lang="en-SG" dirty="0"/>
              <a:t>Islands may form, these drop out after cutting</a:t>
            </a:r>
          </a:p>
          <a:p>
            <a:r>
              <a:rPr lang="en-SG" dirty="0"/>
              <a:t>Need to edit the Vector file before cutting</a:t>
            </a:r>
          </a:p>
          <a:p>
            <a:r>
              <a:rPr lang="en-SG" dirty="0"/>
              <a:t>Placement of causeways to prevent drop-outs</a:t>
            </a:r>
          </a:p>
          <a:p>
            <a:r>
              <a:rPr lang="en-SG" dirty="0"/>
              <a:t>Post production (i.e. edit DXF exported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388EE-104F-4E53-B7FF-C6D53760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" y="1554661"/>
            <a:ext cx="3927587" cy="157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4299A-D8A7-4660-8F57-C53C6A66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32" y="1459072"/>
            <a:ext cx="3009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Post Production Editing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3161347" cy="4667249"/>
          </a:xfrm>
        </p:spPr>
        <p:txBody>
          <a:bodyPr/>
          <a:lstStyle/>
          <a:p>
            <a:r>
              <a:rPr lang="en-SG" dirty="0"/>
              <a:t>Use a Vector Drawing program to create the causeways</a:t>
            </a:r>
          </a:p>
          <a:p>
            <a:r>
              <a:rPr lang="en-SG" dirty="0"/>
              <a:t>May need knowledge of vector drawing program</a:t>
            </a:r>
          </a:p>
          <a:p>
            <a:r>
              <a:rPr lang="en-SG" dirty="0"/>
              <a:t>Suggest CorelDraw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A7689-E251-4F31-B304-F87AB860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17" y="1814194"/>
            <a:ext cx="4352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Fusion 360 Explode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81694"/>
          </a:xfrm>
        </p:spPr>
        <p:txBody>
          <a:bodyPr/>
          <a:lstStyle/>
          <a:p>
            <a:r>
              <a:rPr lang="en-SG" sz="2000" dirty="0"/>
              <a:t>Use the Explode Text function to </a:t>
            </a:r>
            <a:r>
              <a:rPr lang="en-SG" sz="2000" dirty="0">
                <a:solidFill>
                  <a:srgbClr val="FF0000"/>
                </a:solidFill>
              </a:rPr>
              <a:t>separate</a:t>
            </a:r>
            <a:r>
              <a:rPr lang="en-SG" sz="2000" dirty="0"/>
              <a:t> each letter in the word.</a:t>
            </a:r>
          </a:p>
          <a:p>
            <a:r>
              <a:rPr lang="en-SG" sz="2000" dirty="0"/>
              <a:t>Add causeways in Fusion 360 before extrusion for cut surface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BAE41-E1D7-482F-B7DB-B326AF65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715232"/>
            <a:ext cx="3851000" cy="3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928</Words>
  <Application>Microsoft Office PowerPoint</Application>
  <PresentationFormat>On-screen Show (4:3)</PresentationFormat>
  <Paragraphs>188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Yanone Kaffeesatz SemiBold</vt:lpstr>
      <vt:lpstr>Office Theme</vt:lpstr>
      <vt:lpstr>EP1000</vt:lpstr>
      <vt:lpstr>Computer Controlled Cutting</vt:lpstr>
      <vt:lpstr>2D profile</vt:lpstr>
      <vt:lpstr>Vector Software</vt:lpstr>
      <vt:lpstr>Software Tools</vt:lpstr>
      <vt:lpstr>Exercise 1: Keychain for cutting</vt:lpstr>
      <vt:lpstr>What happens when cut</vt:lpstr>
      <vt:lpstr>Post Production Editing</vt:lpstr>
      <vt:lpstr>Fusion 360 Explode Text</vt:lpstr>
      <vt:lpstr>Fusion 360: Export Cut Profile -1</vt:lpstr>
      <vt:lpstr>Fusion 360: Export Cut Profile -2</vt:lpstr>
      <vt:lpstr>Fusion 360: Export Cut Profile -3</vt:lpstr>
      <vt:lpstr>DXF format</vt:lpstr>
      <vt:lpstr>Fusion 360: Modelling</vt:lpstr>
      <vt:lpstr>Let’s make a joint</vt:lpstr>
      <vt:lpstr>Drawing Parameters</vt:lpstr>
      <vt:lpstr>Draw the 2 components</vt:lpstr>
      <vt:lpstr>Use CADD to effect the joint</vt:lpstr>
      <vt:lpstr>Laptop Stand</vt:lpstr>
      <vt:lpstr>Legs</vt:lpstr>
      <vt:lpstr>Create the body and a copy of the leg</vt:lpstr>
      <vt:lpstr>Add Component - Top</vt:lpstr>
      <vt:lpstr>..so far .. so good!</vt:lpstr>
      <vt:lpstr>Fusion 360 History/Playback bar</vt:lpstr>
      <vt:lpstr>Edit/Add flanges to the legs</vt:lpstr>
      <vt:lpstr>Modify &gt; Combine</vt:lpstr>
      <vt:lpstr>Add front support</vt:lpstr>
      <vt:lpstr>Add back support</vt:lpstr>
      <vt:lpstr>Completed Model</vt:lpstr>
      <vt:lpstr>Finishing touches</vt:lpstr>
      <vt:lpstr>Export &amp; check the DXF for cutting</vt:lpstr>
      <vt:lpstr>Task: Draw your laptop stand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70</cp:revision>
  <dcterms:created xsi:type="dcterms:W3CDTF">2021-05-13T09:46:01Z</dcterms:created>
  <dcterms:modified xsi:type="dcterms:W3CDTF">2021-05-20T05:25:09Z</dcterms:modified>
</cp:coreProperties>
</file>