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5741-58CA-43A4-9946-B635E52C5CD8}" type="datetimeFigureOut">
              <a:rPr lang="en-US" smtClean="0"/>
              <a:t>5/4/2022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D038-41FE-4749-9D1B-B8F8368A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aseline="0">
                <a:latin typeface="Yanone Kaffeesatz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65C769-D7C3-4E51-9622-EB882B1C6B88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2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C2FA8F2-92AD-4DF3-BB80-1A576E4607C5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161318-0D48-4B52-BC2D-A0EA8E79725D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6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8929F4-2E32-48E9-8E95-ABAA8EAAF6A9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D668969-C21F-428C-9E53-8D921FF4543A}" type="datetime1">
              <a:rPr lang="en-US" smtClean="0"/>
              <a:t>5/4/2022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FB22A5-6159-4D69-BFEE-F4892803599C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8CC944-9765-440C-9A18-3DC1DA37440E}" type="datetime1">
              <a:rPr lang="en-US" smtClean="0"/>
              <a:t>5/4/2022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661C67-BB8E-4D16-A78D-460AAF94A53C}" type="datetime1">
              <a:rPr lang="en-US" smtClean="0"/>
              <a:t>5/4/2022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BBC12E8-4105-456C-A90A-AF2362FB188F}" type="datetime1">
              <a:rPr lang="en-US" smtClean="0"/>
              <a:t>5/4/2022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7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1FD4DDA-56B2-4B92-884C-68E9C78E3003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461B4-47C4-4F2C-98A2-225FD39D225C}" type="datetime1">
              <a:rPr lang="en-US" smtClean="0"/>
              <a:t>5/4/2022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166B3-F268-4CEF-878A-CFB0D0D505D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2A5D18E1-0271-4BA2-BF5D-52DD0815661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39" y="140510"/>
            <a:ext cx="1100664" cy="316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66E94AD-19E0-4B3A-AC46-7E809A2F0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Yanone Kaffeesatz Semi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foY53QXEnI" TargetMode="External"/><Relationship Id="rId2" Type="http://schemas.openxmlformats.org/officeDocument/2006/relationships/hyperlink" Target="https://rdorville.github.io/ep1000digfab/02_documentation/html_cs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css/index.htm" TargetMode="External"/><Relationship Id="rId5" Type="http://schemas.openxmlformats.org/officeDocument/2006/relationships/hyperlink" Target="https://www.w3schools.com/css/" TargetMode="External"/><Relationship Id="rId4" Type="http://schemas.openxmlformats.org/officeDocument/2006/relationships/hyperlink" Target="https://youtu.be/G3e-cpL7of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Today’s Class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HTML, Github, CSS</a:t>
            </a:r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6B01-3532-70DC-E5EF-F56E37F0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HTML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35A0-2DA4-C182-8206-F1814136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Have you created your simple website?</a:t>
            </a:r>
          </a:p>
          <a:p>
            <a:r>
              <a:rPr lang="en-SG" dirty="0"/>
              <a:t>Do you have problems with any HTML commands?</a:t>
            </a:r>
          </a:p>
          <a:p>
            <a:r>
              <a:rPr lang="en-SG" dirty="0"/>
              <a:t>Are you able to </a:t>
            </a:r>
          </a:p>
          <a:p>
            <a:pPr lvl="1"/>
            <a:r>
              <a:rPr lang="en-SG" dirty="0"/>
              <a:t>Place images in a different folder</a:t>
            </a:r>
          </a:p>
          <a:p>
            <a:pPr lvl="1"/>
            <a:r>
              <a:rPr lang="en-SG" dirty="0"/>
              <a:t>Link your pages together</a:t>
            </a:r>
          </a:p>
          <a:p>
            <a:pPr lvl="1"/>
            <a:r>
              <a:rPr lang="en-SG" dirty="0"/>
              <a:t>Display your pages on a web browser</a:t>
            </a:r>
          </a:p>
          <a:p>
            <a:r>
              <a:rPr lang="en-SG" dirty="0"/>
              <a:t>How can you add images to your page?</a:t>
            </a:r>
          </a:p>
          <a:p>
            <a:r>
              <a:rPr lang="en-SG" dirty="0"/>
              <a:t>How about PDF, animation etc</a:t>
            </a:r>
          </a:p>
          <a:p>
            <a:r>
              <a:rPr lang="en-SG" dirty="0"/>
              <a:t>How would you break up your page into parts?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7AFB8-450B-1C60-F5E6-F459B756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40D6-B3CC-1E02-7E8F-18AE31A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6FECE-4FD9-B6E7-4833-7DF4371A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Create an account</a:t>
            </a:r>
          </a:p>
          <a:p>
            <a:r>
              <a:rPr lang="en-SG" dirty="0"/>
              <a:t>What are repositories?</a:t>
            </a:r>
          </a:p>
          <a:p>
            <a:r>
              <a:rPr lang="en-SG" dirty="0"/>
              <a:t>Create a repository</a:t>
            </a:r>
          </a:p>
          <a:p>
            <a:pPr lvl="1"/>
            <a:r>
              <a:rPr lang="en-SG" dirty="0"/>
              <a:t>Modify the readme</a:t>
            </a:r>
          </a:p>
          <a:p>
            <a:pPr lvl="1"/>
            <a:r>
              <a:rPr lang="en-SG" dirty="0"/>
              <a:t>Convert to </a:t>
            </a:r>
            <a:r>
              <a:rPr lang="en-SG" dirty="0" err="1"/>
              <a:t>github</a:t>
            </a:r>
            <a:r>
              <a:rPr lang="en-SG" dirty="0"/>
              <a:t> pages</a:t>
            </a:r>
          </a:p>
          <a:p>
            <a:pPr lvl="1"/>
            <a:r>
              <a:rPr lang="en-SG" dirty="0"/>
              <a:t>Display</a:t>
            </a:r>
          </a:p>
          <a:p>
            <a:r>
              <a:rPr lang="en-SG" dirty="0"/>
              <a:t>Upload files into </a:t>
            </a:r>
            <a:r>
              <a:rPr lang="en-SG" dirty="0" err="1"/>
              <a:t>github</a:t>
            </a:r>
            <a:endParaRPr lang="en-SG" dirty="0"/>
          </a:p>
          <a:p>
            <a:endParaRPr lang="en-SG" dirty="0"/>
          </a:p>
          <a:p>
            <a:r>
              <a:rPr lang="en-SG" dirty="0"/>
              <a:t>Alternative methods of displaying your site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1A003-8283-66CF-B57F-F1E95FE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3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6CF9-9064-B55A-5CCE-BAEF252B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515D-8A7C-F663-EF6C-62BA02C9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is CSS?</a:t>
            </a:r>
          </a:p>
          <a:p>
            <a:r>
              <a:rPr lang="en-SG" dirty="0"/>
              <a:t>How to learn CSS?</a:t>
            </a:r>
          </a:p>
          <a:p>
            <a:pPr lvl="1"/>
            <a:r>
              <a:rPr lang="en-SG" dirty="0"/>
              <a:t>Course Site – </a:t>
            </a:r>
            <a:r>
              <a:rPr lang="en-SG" dirty="0">
                <a:hlinkClick r:id="rId2"/>
              </a:rPr>
              <a:t>EP1000digfab</a:t>
            </a:r>
            <a:r>
              <a:rPr lang="en-SG" dirty="0"/>
              <a:t> CSS</a:t>
            </a:r>
          </a:p>
          <a:p>
            <a:pPr lvl="1"/>
            <a:r>
              <a:rPr lang="en-SG" dirty="0"/>
              <a:t>Videos</a:t>
            </a:r>
          </a:p>
          <a:p>
            <a:pPr lvl="2"/>
            <a:r>
              <a:rPr lang="en-SG" b="0" i="0" dirty="0">
                <a:effectLst/>
                <a:latin typeface="Roboto" panose="02000000000000000000" pitchFamily="2" charset="0"/>
                <a:hlinkClick r:id="rId3"/>
              </a:rPr>
              <a:t>CSS Crash Course For Absolute Beginners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2"/>
            <a:r>
              <a:rPr lang="en-SG" b="0" i="0" dirty="0">
                <a:effectLst/>
                <a:latin typeface="Roboto" panose="02000000000000000000" pitchFamily="2" charset="0"/>
                <a:hlinkClick r:id="rId4"/>
              </a:rPr>
              <a:t>HTML &amp; CSS Full Course - Beginner to Pro (2022)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SG" b="0" i="0" dirty="0">
                <a:effectLst/>
                <a:latin typeface="Roboto" panose="02000000000000000000" pitchFamily="2" charset="0"/>
              </a:rPr>
              <a:t>Sites</a:t>
            </a:r>
          </a:p>
          <a:p>
            <a:pPr lvl="2"/>
            <a:r>
              <a:rPr lang="en-SG" dirty="0">
                <a:latin typeface="Roboto" panose="02000000000000000000" pitchFamily="2" charset="0"/>
                <a:hlinkClick r:id="rId5"/>
              </a:rPr>
              <a:t>w3schools</a:t>
            </a:r>
            <a:endParaRPr lang="en-SG" dirty="0">
              <a:latin typeface="Roboto" panose="02000000000000000000" pitchFamily="2" charset="0"/>
              <a:hlinkClick r:id="rId6"/>
            </a:endParaRPr>
          </a:p>
          <a:p>
            <a:pPr lvl="2"/>
            <a:r>
              <a:rPr lang="en-SG" dirty="0" err="1">
                <a:latin typeface="Roboto" panose="02000000000000000000" pitchFamily="2" charset="0"/>
                <a:hlinkClick r:id="rId6"/>
              </a:rPr>
              <a:t>TutorialsPoint</a:t>
            </a:r>
            <a:endParaRPr lang="en-SG" b="0" i="0" dirty="0">
              <a:effectLst/>
              <a:latin typeface="Roboto" panose="02000000000000000000" pitchFamily="2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0E6AB-8096-F511-F360-19B5E92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73C2-6BE5-16F0-4F03-E9DBF21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Website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34297-C5B5-84E7-F81D-11A6F576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Jake Wright’s Learn HTML &amp; CSS in 12 minutes</a:t>
            </a:r>
          </a:p>
          <a:p>
            <a:pPr lvl="1"/>
            <a:r>
              <a:rPr lang="en-SG" dirty="0"/>
              <a:t>How to plan a site</a:t>
            </a:r>
          </a:p>
          <a:p>
            <a:pPr lvl="1"/>
            <a:r>
              <a:rPr lang="en-SG" dirty="0"/>
              <a:t>How to sub-divide your site into sections</a:t>
            </a:r>
          </a:p>
          <a:p>
            <a:pPr lvl="1"/>
            <a:r>
              <a:rPr lang="en-SG" dirty="0"/>
              <a:t>Use CSS to format your content</a:t>
            </a:r>
          </a:p>
          <a:p>
            <a:r>
              <a:rPr lang="en-SG" dirty="0"/>
              <a:t>Need to implement JW Site in Github</a:t>
            </a:r>
          </a:p>
          <a:p>
            <a:pPr lvl="1"/>
            <a:r>
              <a:rPr lang="en-SG" dirty="0"/>
              <a:t>Modify to 1024 width</a:t>
            </a:r>
          </a:p>
          <a:p>
            <a:pPr lvl="1"/>
            <a:r>
              <a:rPr lang="en-SG" dirty="0"/>
              <a:t>Choose a nice </a:t>
            </a:r>
            <a:r>
              <a:rPr lang="en-SG" dirty="0" err="1"/>
              <a:t>color</a:t>
            </a:r>
            <a:r>
              <a:rPr lang="en-SG" dirty="0"/>
              <a:t> scheme</a:t>
            </a:r>
          </a:p>
          <a:p>
            <a:pPr lvl="1"/>
            <a:r>
              <a:rPr lang="en-SG" dirty="0"/>
              <a:t>Start populating the site</a:t>
            </a:r>
          </a:p>
          <a:p>
            <a:pPr lvl="1"/>
            <a:r>
              <a:rPr lang="en-SG" dirty="0"/>
              <a:t>How would you add pages?</a:t>
            </a:r>
          </a:p>
          <a:p>
            <a:pPr lvl="1"/>
            <a:r>
              <a:rPr lang="en-SG" dirty="0"/>
              <a:t>Is this a viable solution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F9EED-9A6E-834C-E683-EDC61E9F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166B3-F268-4CEF-878A-CFB0D0D505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7EC0-C4C7-4C21-8BBD-162462AD0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EP1000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79C3D-8773-4BAF-B0E2-847945ECA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9380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206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Yanone Kaffeesatz SemiBold</vt:lpstr>
      <vt:lpstr>Office Theme</vt:lpstr>
      <vt:lpstr>EP1000</vt:lpstr>
      <vt:lpstr>HTML Review</vt:lpstr>
      <vt:lpstr>Github</vt:lpstr>
      <vt:lpstr>CSS</vt:lpstr>
      <vt:lpstr>Website construction</vt:lpstr>
      <vt:lpstr>EP1000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Dorville</dc:creator>
  <cp:lastModifiedBy>Rodney Dorville</cp:lastModifiedBy>
  <cp:revision>90</cp:revision>
  <dcterms:created xsi:type="dcterms:W3CDTF">2021-05-13T09:46:01Z</dcterms:created>
  <dcterms:modified xsi:type="dcterms:W3CDTF">2022-05-04T03:40:58Z</dcterms:modified>
</cp:coreProperties>
</file>