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 autoAdjust="0"/>
    <p:restoredTop sz="84270" autoAdjust="0"/>
  </p:normalViewPr>
  <p:slideViewPr>
    <p:cSldViewPr snapToGrid="0" showGuides="1">
      <p:cViewPr varScale="1">
        <p:scale>
          <a:sx n="54" d="100"/>
          <a:sy n="54" d="100"/>
        </p:scale>
        <p:origin x="84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3F2F0-B02D-49B2-96D0-EF4AD611085F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F2ABB-F616-45F2-83FA-79D60E8C6D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91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Dinah books equipment at one</a:t>
            </a:r>
            <a:r>
              <a:rPr lang="en-SG" baseline="0" dirty="0" smtClean="0"/>
              <a:t> of the </a:t>
            </a:r>
            <a:r>
              <a:rPr lang="en-SG" baseline="0" dirty="0" err="1" smtClean="0"/>
              <a:t>Fablabs</a:t>
            </a:r>
            <a:r>
              <a:rPr lang="en-SG" baseline="0" dirty="0" smtClean="0"/>
              <a:t> e.g. T1442</a:t>
            </a:r>
          </a:p>
          <a:p>
            <a:endParaRPr lang="en-SG" baseline="0" dirty="0" smtClean="0"/>
          </a:p>
          <a:p>
            <a:r>
              <a:rPr lang="en-SG" baseline="0" dirty="0" smtClean="0"/>
              <a:t>&gt;&gt; Show booking page with equipment, click on 3D printer to book</a:t>
            </a:r>
          </a:p>
          <a:p>
            <a:r>
              <a:rPr lang="en-SG" baseline="0" dirty="0" smtClean="0"/>
              <a:t>&gt;&gt; show actual bookings not the red ones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2ABB-F616-45F2-83FA-79D60E8C6D0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942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&gt;&gt;</a:t>
            </a:r>
            <a:r>
              <a:rPr lang="en-SG" baseline="0" dirty="0" smtClean="0"/>
              <a:t> Show Fablab Attendance laptop screen with bookings </a:t>
            </a:r>
          </a:p>
          <a:p>
            <a:r>
              <a:rPr lang="en-SG" baseline="0" dirty="0" smtClean="0"/>
              <a:t>&gt;&gt; Show </a:t>
            </a:r>
            <a:r>
              <a:rPr lang="en-SG" baseline="0" dirty="0" err="1" smtClean="0"/>
              <a:t>checkin</a:t>
            </a:r>
            <a:r>
              <a:rPr lang="en-SG" baseline="0" dirty="0" smtClean="0"/>
              <a:t> tab (blue) this comes on 10 minutes before the booking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2ABB-F616-45F2-83FA-79D60E8C6D0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2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r>
              <a:rPr lang="en-SG" dirty="0" smtClean="0"/>
              <a:t>&gt;&gt; click on check in to get the QR code, this page</a:t>
            </a:r>
            <a:r>
              <a:rPr lang="en-SG" baseline="0" dirty="0" smtClean="0"/>
              <a:t> should show screen capture of QR code</a:t>
            </a:r>
          </a:p>
          <a:p>
            <a:r>
              <a:rPr lang="en-SG" baseline="0" dirty="0" smtClean="0"/>
              <a:t>&gt;&gt; show QR code here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2ABB-F616-45F2-83FA-79D60E8C6D0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24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&gt;&gt; show Dinah</a:t>
            </a:r>
            <a:r>
              <a:rPr lang="en-SG" baseline="0" dirty="0" smtClean="0"/>
              <a:t> with phone scanning the screen (</a:t>
            </a:r>
            <a:r>
              <a:rPr lang="en-SG" baseline="0" dirty="0" err="1" smtClean="0"/>
              <a:t>Qrcode</a:t>
            </a:r>
            <a:r>
              <a:rPr lang="en-SG" baseline="0" dirty="0" smtClean="0"/>
              <a:t>)</a:t>
            </a:r>
          </a:p>
          <a:p>
            <a:r>
              <a:rPr lang="en-SG" baseline="0" dirty="0" smtClean="0"/>
              <a:t>&gt;&gt; show the successful </a:t>
            </a:r>
            <a:r>
              <a:rPr lang="en-SG" baseline="0" dirty="0" err="1" smtClean="0"/>
              <a:t>checkin</a:t>
            </a:r>
            <a:r>
              <a:rPr lang="en-SG" baseline="0" dirty="0" smtClean="0"/>
              <a:t>, should have the tick sign (missing in above picture)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2ABB-F616-45F2-83FA-79D60E8C6D0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0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r>
              <a:rPr lang="en-SG" dirty="0" smtClean="0"/>
              <a:t>&gt;&gt; Show Dinah using</a:t>
            </a:r>
            <a:r>
              <a:rPr lang="en-SG" baseline="0" dirty="0" smtClean="0"/>
              <a:t> phone to login</a:t>
            </a:r>
          </a:p>
          <a:p>
            <a:r>
              <a:rPr lang="en-SG" baseline="0" dirty="0" smtClean="0"/>
              <a:t>&gt;&gt; Show </a:t>
            </a:r>
            <a:r>
              <a:rPr lang="en-SG" baseline="0" dirty="0" err="1" smtClean="0"/>
              <a:t>checkin</a:t>
            </a:r>
            <a:r>
              <a:rPr lang="en-SG" baseline="0" dirty="0" smtClean="0"/>
              <a:t> successful, should have the tick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2ABB-F616-45F2-83FA-79D60E8C6D0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45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&gt;&gt; This should show the line with the “check-out” which indicates successful </a:t>
            </a:r>
            <a:r>
              <a:rPr lang="en-SG" dirty="0" err="1" smtClean="0"/>
              <a:t>checkin</a:t>
            </a:r>
            <a:endParaRPr lang="en-SG" dirty="0" smtClean="0"/>
          </a:p>
          <a:p>
            <a:r>
              <a:rPr lang="en-SG" dirty="0" smtClean="0"/>
              <a:t>&gt;&gt; Dinah can now use equipment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2ABB-F616-45F2-83FA-79D60E8C6D0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25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&gt;&gt; Show checkout </a:t>
            </a:r>
            <a:r>
              <a:rPr lang="en-SG" dirty="0" err="1" smtClean="0"/>
              <a:t>procedure,should</a:t>
            </a:r>
            <a:r>
              <a:rPr lang="en-SG" baseline="0" dirty="0" smtClean="0"/>
              <a:t> end with the phone with checkout successful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2ABB-F616-45F2-83FA-79D60E8C6D0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2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3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58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7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5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840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56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81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3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1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9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6491-F6F6-4F7E-8F04-CD6709B9C23D}" type="datetimeFigureOut">
              <a:rPr lang="en-SG" smtClean="0"/>
              <a:t>17/11/2021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391C-757C-44E3-BC82-B0969BA08F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33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Check-in /Check-out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FLMS Equipment Booking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382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Dinah books an equipment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9373"/>
            <a:ext cx="5878677" cy="2905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3" y="2245207"/>
            <a:ext cx="5028206" cy="29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Booking shows up on Fablab Attendance Laptop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0870"/>
            <a:ext cx="9791700" cy="37528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037983" y="3207026"/>
            <a:ext cx="993913" cy="197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8070" y="5433391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Need to show with </a:t>
            </a:r>
          </a:p>
          <a:p>
            <a:r>
              <a:rPr lang="en-SG" dirty="0" smtClean="0"/>
              <a:t>Check-in on the side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70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Dinah clicks check-in to get the </a:t>
            </a:r>
            <a:r>
              <a:rPr lang="en-SG" dirty="0" err="1" smtClean="0"/>
              <a:t>QRcode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45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Dinah scans QR code with </a:t>
            </a:r>
            <a:r>
              <a:rPr lang="en-SG" dirty="0" err="1" smtClean="0"/>
              <a:t>handphone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434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Qrcode</a:t>
            </a:r>
            <a:r>
              <a:rPr lang="en-SG" dirty="0" smtClean="0"/>
              <a:t> takes Dinah to FLMS login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9" y="1802747"/>
            <a:ext cx="2520851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1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Dinah has successfully login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552575"/>
            <a:ext cx="9791700" cy="3752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9153" y="2133600"/>
            <a:ext cx="1632697" cy="10757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309412" y="3429000"/>
            <a:ext cx="555812" cy="18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59153" y="5647765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Need to change this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606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When Dinah has finished, checkout procedure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32" y="1456765"/>
            <a:ext cx="22231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2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End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223</Words>
  <Application>Microsoft Office PowerPoint</Application>
  <PresentationFormat>Widescreen</PresentationFormat>
  <Paragraphs>45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Check-in /Check-out</vt:lpstr>
      <vt:lpstr>Dinah books an equipment</vt:lpstr>
      <vt:lpstr>Booking shows up on Fablab Attendance Laptop</vt:lpstr>
      <vt:lpstr>Dinah clicks check-in to get the QRcode</vt:lpstr>
      <vt:lpstr>Dinah scans QR code with handphone</vt:lpstr>
      <vt:lpstr>Qrcode takes Dinah to FLMS login</vt:lpstr>
      <vt:lpstr>Dinah has successfully login</vt:lpstr>
      <vt:lpstr>When Dinah has finished, checkout procedure</vt:lpstr>
      <vt:lpstr>End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Check-in /Check-out</dc:title>
  <dc:creator>Rodney Dorville</dc:creator>
  <cp:lastModifiedBy>Rodney Dorville</cp:lastModifiedBy>
  <cp:revision>4</cp:revision>
  <dcterms:created xsi:type="dcterms:W3CDTF">2021-11-17T08:14:17Z</dcterms:created>
  <dcterms:modified xsi:type="dcterms:W3CDTF">2021-11-17T08:44:17Z</dcterms:modified>
</cp:coreProperties>
</file>