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14" userDrawn="1">
          <p15:clr>
            <a:srgbClr val="A4A3A4"/>
          </p15:clr>
        </p15:guide>
        <p15:guide id="2" pos="4178" userDrawn="1">
          <p15:clr>
            <a:srgbClr val="A4A3A4"/>
          </p15:clr>
        </p15:guide>
        <p15:guide id="3" orient="horz" pos="126" userDrawn="1">
          <p15:clr>
            <a:srgbClr val="A4A3A4"/>
          </p15:clr>
        </p15:guide>
        <p15:guide id="4" pos="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702" y="278"/>
      </p:cViewPr>
      <p:guideLst>
        <p:guide orient="horz" pos="6114"/>
        <p:guide pos="4178"/>
        <p:guide orient="horz" pos="126"/>
        <p:guide pos="1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F0FF-7D78-42DB-9CF2-684C40FB8BC0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FB3-98A5-4973-B983-1F48A8718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67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F0FF-7D78-42DB-9CF2-684C40FB8BC0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FB3-98A5-4973-B983-1F48A8718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661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F0FF-7D78-42DB-9CF2-684C40FB8BC0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FB3-98A5-4973-B983-1F48A8718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13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F0FF-7D78-42DB-9CF2-684C40FB8BC0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FB3-98A5-4973-B983-1F48A8718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0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F0FF-7D78-42DB-9CF2-684C40FB8BC0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FB3-98A5-4973-B983-1F48A8718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278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F0FF-7D78-42DB-9CF2-684C40FB8BC0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FB3-98A5-4973-B983-1F48A8718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323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F0FF-7D78-42DB-9CF2-684C40FB8BC0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FB3-98A5-4973-B983-1F48A8718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437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F0FF-7D78-42DB-9CF2-684C40FB8BC0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FB3-98A5-4973-B983-1F48A8718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02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F0FF-7D78-42DB-9CF2-684C40FB8BC0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FB3-98A5-4973-B983-1F48A8718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51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F0FF-7D78-42DB-9CF2-684C40FB8BC0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FB3-98A5-4973-B983-1F48A8718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8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F0FF-7D78-42DB-9CF2-684C40FB8BC0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FB3-98A5-4973-B983-1F48A8718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79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F0FF-7D78-42DB-9CF2-684C40FB8BC0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3FB3-98A5-4973-B983-1F48A8718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062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C3DDB4-1090-4AFF-B757-8E5996995E38}"/>
              </a:ext>
            </a:extLst>
          </p:cNvPr>
          <p:cNvGrpSpPr/>
          <p:nvPr/>
        </p:nvGrpSpPr>
        <p:grpSpPr>
          <a:xfrm>
            <a:off x="260350" y="200025"/>
            <a:ext cx="6372225" cy="9664184"/>
            <a:chOff x="260350" y="200025"/>
            <a:chExt cx="6372225" cy="96641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9F5CE0-F417-43AA-BDC9-66F48619DC77}"/>
                </a:ext>
              </a:extLst>
            </p:cNvPr>
            <p:cNvSpPr txBox="1"/>
            <p:nvPr/>
          </p:nvSpPr>
          <p:spPr>
            <a:xfrm>
              <a:off x="260350" y="200025"/>
              <a:ext cx="612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 Rounded MT Bold" panose="020F0704030504030204" pitchFamily="34" charset="0"/>
                </a:rPr>
                <a:t>Laser Cutting Checklist</a:t>
              </a:r>
              <a:endParaRPr lang="en-SG" sz="24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CC283E-C0D7-4AAE-A2C0-31F3D17B7B3F}"/>
                </a:ext>
              </a:extLst>
            </p:cNvPr>
            <p:cNvSpPr txBox="1"/>
            <p:nvPr/>
          </p:nvSpPr>
          <p:spPr>
            <a:xfrm>
              <a:off x="260350" y="569357"/>
              <a:ext cx="6372225" cy="9294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Rounded MT Bold" panose="020F0704030504030204" pitchFamily="34" charset="0"/>
                </a:rPr>
                <a:t>Before laser cutting, have you prepared-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latin typeface="Arial Rounded MT Bold" panose="020F0704030504030204" pitchFamily="34" charset="0"/>
                </a:rPr>
                <a:t>Your cut file (</a:t>
              </a:r>
              <a:r>
                <a:rPr lang="en-US" sz="2000" dirty="0" err="1">
                  <a:latin typeface="Arial Rounded MT Bold" panose="020F0704030504030204" pitchFamily="34" charset="0"/>
                </a:rPr>
                <a:t>dxf</a:t>
              </a:r>
              <a:r>
                <a:rPr lang="en-US" sz="2000" dirty="0">
                  <a:latin typeface="Arial Rounded MT Bold" panose="020F0704030504030204" pitchFamily="34" charset="0"/>
                </a:rPr>
                <a:t>, dwg, </a:t>
              </a:r>
              <a:r>
                <a:rPr lang="en-US" sz="2000" dirty="0" err="1">
                  <a:latin typeface="Arial Rounded MT Bold" panose="020F0704030504030204" pitchFamily="34" charset="0"/>
                </a:rPr>
                <a:t>svg</a:t>
              </a:r>
              <a:r>
                <a:rPr lang="en-US" sz="2000" dirty="0">
                  <a:latin typeface="Arial Rounded MT Bold" panose="020F0704030504030204" pitchFamily="34" charset="0"/>
                </a:rPr>
                <a:t> or pdf) and/or image file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latin typeface="Arial Rounded MT Bold" panose="020F0704030504030204" pitchFamily="34" charset="0"/>
                </a:rPr>
                <a:t>Transferred your file(s) to a thumb drive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latin typeface="Arial Rounded MT Bold" panose="020F0704030504030204" pitchFamily="34" charset="0"/>
                </a:rPr>
                <a:t>Your cut material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latin typeface="Arial Rounded MT Bold" panose="020F0704030504030204" pitchFamily="34" charset="0"/>
                </a:rPr>
                <a:t>Ensure that the following is turned on</a:t>
              </a:r>
            </a:p>
            <a:p>
              <a:pPr marL="706438" indent="-342900">
                <a:buFont typeface="+mj-lt"/>
                <a:buAutoNum type="alphaLcParenR"/>
              </a:pPr>
              <a:r>
                <a:rPr lang="en-US" sz="2000" dirty="0">
                  <a:latin typeface="Arial Rounded MT Bold" panose="020F0704030504030204" pitchFamily="34" charset="0"/>
                </a:rPr>
                <a:t>Laser cutter</a:t>
              </a:r>
            </a:p>
            <a:p>
              <a:pPr marL="706438" indent="-342900">
                <a:buFont typeface="+mj-lt"/>
                <a:buAutoNum type="alphaLcParenR"/>
              </a:pPr>
              <a:r>
                <a:rPr lang="en-US" sz="2000" dirty="0">
                  <a:latin typeface="Arial Rounded MT Bold" panose="020F0704030504030204" pitchFamily="34" charset="0"/>
                </a:rPr>
                <a:t>Air assist</a:t>
              </a:r>
            </a:p>
            <a:p>
              <a:pPr marL="706438" indent="-342900">
                <a:buFont typeface="+mj-lt"/>
                <a:buAutoNum type="alphaLcParenR"/>
              </a:pPr>
              <a:r>
                <a:rPr lang="en-US" sz="2000" dirty="0">
                  <a:latin typeface="Arial Rounded MT Bold" panose="020F0704030504030204" pitchFamily="34" charset="0"/>
                </a:rPr>
                <a:t>HEPA filter</a:t>
              </a:r>
            </a:p>
            <a:p>
              <a:pPr marL="363538" indent="-363538"/>
              <a:endParaRPr lang="en-US" sz="2400" b="1" dirty="0">
                <a:latin typeface="Arial Rounded MT Bold" panose="020F0704030504030204" pitchFamily="34" charset="0"/>
              </a:endParaRPr>
            </a:p>
            <a:p>
              <a:pPr marL="363538" indent="-363538"/>
              <a:r>
                <a:rPr lang="en-US" sz="2400" b="1" dirty="0">
                  <a:latin typeface="Arial Rounded MT Bold" panose="020F0704030504030204" pitchFamily="34" charset="0"/>
                </a:rPr>
                <a:t>Checklist</a:t>
              </a:r>
            </a:p>
            <a:p>
              <a:pPr marL="363538" indent="-363538">
                <a:buFont typeface="+mj-lt"/>
                <a:buAutoNum type="arabicPeriod"/>
              </a:pPr>
              <a:r>
                <a:rPr lang="en-US" sz="2000" dirty="0">
                  <a:latin typeface="Arial Rounded MT Bold" panose="020F0704030504030204" pitchFamily="34" charset="0"/>
                </a:rPr>
                <a:t>Place material on plate, mark out the cutting area</a:t>
              </a:r>
            </a:p>
            <a:p>
              <a:pPr marL="363538" indent="-363538">
                <a:buFont typeface="+mj-lt"/>
                <a:buAutoNum type="arabicPeriod"/>
              </a:pPr>
              <a:r>
                <a:rPr lang="en-US" sz="2000" dirty="0">
                  <a:latin typeface="Arial Rounded MT Bold" panose="020F0704030504030204" pitchFamily="34" charset="0"/>
                </a:rPr>
                <a:t>Start CorelDraw, import file(s)</a:t>
              </a:r>
            </a:p>
            <a:p>
              <a:pPr marL="706438" indent="-342900">
                <a:buAutoNum type="alphaLcParenR"/>
              </a:pPr>
              <a:r>
                <a:rPr lang="en-US" sz="2000" dirty="0">
                  <a:latin typeface="Arial Rounded MT Bold" panose="020F0704030504030204" pitchFamily="34" charset="0"/>
                </a:rPr>
                <a:t>Convert lines for cutting to hairline</a:t>
              </a:r>
            </a:p>
            <a:p>
              <a:pPr marL="706438" indent="-342900">
                <a:buAutoNum type="alphaLcParenR"/>
              </a:pPr>
              <a:r>
                <a:rPr lang="en-US" sz="2000" dirty="0">
                  <a:latin typeface="Arial Rounded MT Bold" panose="020F0704030504030204" pitchFamily="34" charset="0"/>
                </a:rPr>
                <a:t>Adjust and reduce cutting area</a:t>
              </a:r>
            </a:p>
            <a:p>
              <a:pPr marL="706438" indent="-342900">
                <a:buAutoNum type="alphaLcParenR"/>
              </a:pPr>
              <a:r>
                <a:rPr lang="en-US" sz="2000" dirty="0">
                  <a:latin typeface="Arial Rounded MT Bold" panose="020F0704030504030204" pitchFamily="34" charset="0"/>
                </a:rPr>
                <a:t>Import the raster file and arrange</a:t>
              </a:r>
            </a:p>
            <a:p>
              <a:pPr marL="363538" indent="-363538">
                <a:buAutoNum type="arabicPeriod" startAt="3"/>
              </a:pPr>
              <a:r>
                <a:rPr lang="en-US" sz="2000" dirty="0">
                  <a:latin typeface="Arial Rounded MT Bold" panose="020F0704030504030204" pitchFamily="34" charset="0"/>
                </a:rPr>
                <a:t>Send for print</a:t>
              </a:r>
            </a:p>
            <a:p>
              <a:pPr marL="363538" indent="-363538">
                <a:buAutoNum type="arabicPeriod" startAt="3"/>
              </a:pPr>
              <a:r>
                <a:rPr lang="en-US" sz="2000" dirty="0">
                  <a:latin typeface="Arial Rounded MT Bold" panose="020F0704030504030204" pitchFamily="34" charset="0"/>
                </a:rPr>
                <a:t>Set laser cutting parameters (Power, Speed, Pulsing)</a:t>
              </a:r>
            </a:p>
            <a:p>
              <a:pPr marL="363538" indent="-363538">
                <a:buAutoNum type="arabicPeriod" startAt="3"/>
              </a:pPr>
              <a:r>
                <a:rPr lang="en-US" sz="2000" dirty="0">
                  <a:latin typeface="Arial Rounded MT Bold" panose="020F0704030504030204" pitchFamily="34" charset="0"/>
                </a:rPr>
                <a:t>Move laser head to actual cut position on material(Click “Focus View”           then click the machine bed.)</a:t>
              </a:r>
            </a:p>
            <a:p>
              <a:pPr marL="363538" indent="-363538">
                <a:lnSpc>
                  <a:spcPct val="150000"/>
                </a:lnSpc>
                <a:buAutoNum type="arabicPeriod" startAt="3"/>
              </a:pPr>
              <a:r>
                <a:rPr lang="en-US" sz="2000" dirty="0">
                  <a:latin typeface="Arial Rounded MT Bold" panose="020F0704030504030204" pitchFamily="34" charset="0"/>
                </a:rPr>
                <a:t>Move cut area to laser head position (Click “Move View”             then click “To Pointer”.)</a:t>
              </a:r>
            </a:p>
            <a:p>
              <a:pPr marL="363538" indent="-363538">
                <a:lnSpc>
                  <a:spcPct val="150000"/>
                </a:lnSpc>
                <a:buAutoNum type="arabicPeriod" startAt="3"/>
              </a:pPr>
              <a:r>
                <a:rPr lang="en-US" sz="2000" dirty="0">
                  <a:latin typeface="Arial Rounded MT Bold" panose="020F0704030504030204" pitchFamily="34" charset="0"/>
                </a:rPr>
                <a:t>Check sizing (Air-cut)</a:t>
              </a:r>
            </a:p>
            <a:p>
              <a:pPr marL="363538" indent="-363538">
                <a:buAutoNum type="arabicPeriod" startAt="3"/>
              </a:pPr>
              <a:r>
                <a:rPr lang="en-US" sz="2000" dirty="0">
                  <a:latin typeface="Arial Rounded MT Bold" panose="020F0704030504030204" pitchFamily="34" charset="0"/>
                </a:rPr>
                <a:t>Cut</a:t>
              </a:r>
            </a:p>
            <a:p>
              <a:pPr marL="342900" indent="-342900">
                <a:buFont typeface="+mj-lt"/>
                <a:buAutoNum type="alphaLcParenR"/>
              </a:pPr>
              <a:endParaRPr lang="en-SG" sz="20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6" name="Picture 5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408F36AA-01C5-4364-9CAD-3CB00AB7E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64" t="45979" r="8676" b="49647"/>
            <a:stretch/>
          </p:blipFill>
          <p:spPr>
            <a:xfrm>
              <a:off x="4135484" y="7057365"/>
              <a:ext cx="634636" cy="634636"/>
            </a:xfrm>
            <a:prstGeom prst="rect">
              <a:avLst/>
            </a:prstGeom>
          </p:spPr>
        </p:pic>
        <p:pic>
          <p:nvPicPr>
            <p:cNvPr id="7" name="Picture 6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01456F2-4703-4315-82C9-606C5C3D4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89" t="46042" r="6012" b="49350"/>
            <a:stretch/>
          </p:blipFill>
          <p:spPr>
            <a:xfrm>
              <a:off x="2344419" y="8158480"/>
              <a:ext cx="642621" cy="61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930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149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 WEI HLAING</dc:creator>
  <cp:lastModifiedBy>SU WEI HLAING</cp:lastModifiedBy>
  <cp:revision>3</cp:revision>
  <dcterms:created xsi:type="dcterms:W3CDTF">2022-01-25T02:17:34Z</dcterms:created>
  <dcterms:modified xsi:type="dcterms:W3CDTF">2022-01-25T03:15:26Z</dcterms:modified>
</cp:coreProperties>
</file>