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76124" autoAdjust="0"/>
  </p:normalViewPr>
  <p:slideViewPr>
    <p:cSldViewPr snapToGrid="0">
      <p:cViewPr varScale="1">
        <p:scale>
          <a:sx n="69" d="100"/>
          <a:sy n="69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Font: </a:t>
            </a:r>
            <a:r>
              <a:rPr lang="en-SG" dirty="0" err="1" smtClean="0"/>
              <a:t>Yanone_Kaffeesatz</a:t>
            </a:r>
            <a:r>
              <a:rPr lang="en-SG" dirty="0" smtClean="0"/>
              <a:t> from Google fonts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4D038-41FE-4749-9D1B-B8F8368A8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Font: </a:t>
            </a:r>
            <a:r>
              <a:rPr lang="en-SG" dirty="0" err="1" smtClean="0"/>
              <a:t>Yanone_Kaffeesatz</a:t>
            </a:r>
            <a:r>
              <a:rPr lang="en-SG" dirty="0" smtClean="0"/>
              <a:t> from Google fonts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4D038-41FE-4749-9D1B-B8F8368A8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5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LaserCutting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Universal 660 Cut Placement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LaserCutting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Universal 660 Cut Placement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to place &amp; cut on the Universal 660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Import profile into CorelDraw</a:t>
            </a:r>
          </a:p>
          <a:p>
            <a:pPr lvl="1"/>
            <a:r>
              <a:rPr lang="en-SG" dirty="0" smtClean="0"/>
              <a:t>Cut profile into Hairline</a:t>
            </a:r>
          </a:p>
          <a:p>
            <a:pPr lvl="1"/>
            <a:r>
              <a:rPr lang="en-SG" dirty="0" smtClean="0"/>
              <a:t>Add Engrave profile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Universal 660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Position head at cut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Cut &amp; Engrave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Before we start…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Software </a:t>
            </a:r>
            <a:r>
              <a:rPr lang="en-SG" dirty="0" err="1" smtClean="0"/>
              <a:t>requirments</a:t>
            </a:r>
            <a:r>
              <a:rPr lang="en-SG" dirty="0" smtClean="0"/>
              <a:t>:</a:t>
            </a:r>
          </a:p>
          <a:p>
            <a:pPr lvl="1"/>
            <a:r>
              <a:rPr lang="en-SG" dirty="0" smtClean="0"/>
              <a:t>DXF profile</a:t>
            </a:r>
          </a:p>
          <a:p>
            <a:pPr lvl="1"/>
            <a:r>
              <a:rPr lang="en-SG" dirty="0" smtClean="0"/>
              <a:t>Raster graphic profile to be included</a:t>
            </a:r>
          </a:p>
          <a:p>
            <a:r>
              <a:rPr lang="en-SG" dirty="0" smtClean="0"/>
              <a:t>Material to cut</a:t>
            </a:r>
          </a:p>
          <a:p>
            <a:pPr lvl="1"/>
            <a:r>
              <a:rPr lang="en-SG" dirty="0" smtClean="0"/>
              <a:t>Approximate location for cut</a:t>
            </a:r>
          </a:p>
          <a:p>
            <a:pPr lvl="1"/>
            <a:r>
              <a:rPr lang="en-SG" dirty="0" smtClean="0"/>
              <a:t>Settings for material cutting and engraving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Universal 660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Photo</a:t>
            </a:r>
          </a:p>
          <a:p>
            <a:pPr lvl="1"/>
            <a:r>
              <a:rPr lang="en-SG" dirty="0" smtClean="0"/>
              <a:t>Universal 660</a:t>
            </a:r>
          </a:p>
          <a:p>
            <a:pPr lvl="1"/>
            <a:r>
              <a:rPr lang="en-SG" dirty="0" smtClean="0"/>
              <a:t>Material on honeycomb bed</a:t>
            </a:r>
          </a:p>
          <a:p>
            <a:pPr lvl="1"/>
            <a:r>
              <a:rPr lang="en-SG" dirty="0" smtClean="0"/>
              <a:t>Approximate location where we would like to perform the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CorelDraw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Import DXF into CorelDraw</a:t>
            </a:r>
          </a:p>
          <a:p>
            <a:pPr lvl="1"/>
            <a:r>
              <a:rPr lang="en-SG" dirty="0" smtClean="0"/>
              <a:t>Place object  approx. 5mm x 5mm from top left corner</a:t>
            </a:r>
          </a:p>
          <a:p>
            <a:pPr lvl="1"/>
            <a:r>
              <a:rPr lang="en-SG" dirty="0" smtClean="0"/>
              <a:t>Change cut profile into HAIRLINE</a:t>
            </a:r>
          </a:p>
          <a:p>
            <a:pPr lvl="1"/>
            <a:r>
              <a:rPr lang="en-SG" dirty="0" smtClean="0"/>
              <a:t>Change cut profile into </a:t>
            </a:r>
            <a:r>
              <a:rPr lang="en-SG" dirty="0" err="1" smtClean="0"/>
              <a:t>color</a:t>
            </a:r>
            <a:r>
              <a:rPr lang="en-SG" dirty="0" smtClean="0"/>
              <a:t> RED</a:t>
            </a:r>
          </a:p>
          <a:p>
            <a:r>
              <a:rPr lang="en-SG" dirty="0" smtClean="0"/>
              <a:t>Import/Create Raster profile</a:t>
            </a:r>
          </a:p>
          <a:p>
            <a:pPr lvl="1"/>
            <a:r>
              <a:rPr lang="en-SG" dirty="0" smtClean="0"/>
              <a:t>Add text or graphics</a:t>
            </a:r>
          </a:p>
          <a:p>
            <a:pPr lvl="1"/>
            <a:r>
              <a:rPr lang="en-SG" dirty="0" smtClean="0"/>
              <a:t>Change raster profile to BLACK</a:t>
            </a:r>
          </a:p>
          <a:p>
            <a:r>
              <a:rPr lang="en-SG" dirty="0" smtClean="0"/>
              <a:t>Print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Universal software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Cut profile</a:t>
            </a:r>
          </a:p>
          <a:p>
            <a:pPr lvl="1"/>
            <a:r>
              <a:rPr lang="en-SG" dirty="0" smtClean="0"/>
              <a:t>Change Black to RASTER and engrave settings</a:t>
            </a:r>
          </a:p>
          <a:p>
            <a:pPr lvl="1"/>
            <a:r>
              <a:rPr lang="en-SG" dirty="0" smtClean="0"/>
              <a:t>Change Red to VECTOR and cut settings</a:t>
            </a:r>
          </a:p>
          <a:p>
            <a:r>
              <a:rPr lang="en-SG" dirty="0" smtClean="0"/>
              <a:t>Check that Engrave is done before CUT</a:t>
            </a:r>
          </a:p>
          <a:p>
            <a:r>
              <a:rPr lang="en-SG" dirty="0" smtClean="0"/>
              <a:t>Apply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Profile to laser head 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Use “move” button</a:t>
            </a:r>
          </a:p>
          <a:p>
            <a:pPr lvl="1"/>
            <a:r>
              <a:rPr lang="en-SG" dirty="0" smtClean="0"/>
              <a:t>Note positioning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Position Laser head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Use laser head to position </a:t>
            </a:r>
          </a:p>
          <a:p>
            <a:pPr lvl="1"/>
            <a:r>
              <a:rPr lang="en-SG" dirty="0" smtClean="0"/>
              <a:t>Use </a:t>
            </a:r>
            <a:r>
              <a:rPr lang="en-SG" dirty="0" err="1" smtClean="0"/>
              <a:t>Goto</a:t>
            </a:r>
            <a:endParaRPr lang="en-SG" dirty="0" smtClean="0"/>
          </a:p>
          <a:p>
            <a:pPr lvl="1"/>
            <a:r>
              <a:rPr lang="en-SG" dirty="0" smtClean="0"/>
              <a:t>Use mouse and cursor movement</a:t>
            </a:r>
          </a:p>
          <a:p>
            <a:r>
              <a:rPr lang="en-SG" dirty="0" smtClean="0"/>
              <a:t>Check sizing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Cut / Engrave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Short video of cutting (speeded up)</a:t>
            </a:r>
          </a:p>
          <a:p>
            <a:r>
              <a:rPr lang="en-SG" dirty="0" smtClean="0"/>
              <a:t>End with opening of laser cover and removal of piece.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</TotalTime>
  <Words>233</Words>
  <Application>Microsoft Office PowerPoint</Application>
  <PresentationFormat>On-screen Show (4:3)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Yanone Kaffeesatz SemiBold</vt:lpstr>
      <vt:lpstr>Office Theme</vt:lpstr>
      <vt:lpstr>LaserCutting</vt:lpstr>
      <vt:lpstr>How to place &amp; cut on the Universal 660</vt:lpstr>
      <vt:lpstr>Before we start…</vt:lpstr>
      <vt:lpstr>Universal 660</vt:lpstr>
      <vt:lpstr>CorelDraw</vt:lpstr>
      <vt:lpstr>Universal software</vt:lpstr>
      <vt:lpstr>Move Profile to laser head position</vt:lpstr>
      <vt:lpstr>Position Laser head</vt:lpstr>
      <vt:lpstr>Cut / Engrave</vt:lpstr>
      <vt:lpstr>LaserCutting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89</cp:revision>
  <dcterms:created xsi:type="dcterms:W3CDTF">2021-05-13T09:46:01Z</dcterms:created>
  <dcterms:modified xsi:type="dcterms:W3CDTF">2021-11-29T04:31:03Z</dcterms:modified>
</cp:coreProperties>
</file>