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Second Outline Level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Third Outline Level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3" marL="864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Fourth Outline Level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4" marL="1080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Fifth Outline Level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5" marL="129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Sixth Outline Level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6" marL="1512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Seventh Outline Level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North Korea CTI Brief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4080" y="470376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132320" y="3108960"/>
            <a:ext cx="2560320" cy="12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North Korea CTI Brief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Kyle Diamond Model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224120" y="182880"/>
            <a:ext cx="2560320" cy="12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North Korea CTI Brief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21200" y="192024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Capabilities &amp;&amp; Intent &gt; Threat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224120" y="182880"/>
            <a:ext cx="2560320" cy="12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North Korea CTI Brief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3600" spc="-1" strike="noStrike">
                <a:solidFill>
                  <a:srgbClr val="1c1c1c"/>
                </a:solidFill>
                <a:latin typeface="Source Sans Pro Semibold"/>
              </a:rPr>
              <a:t>WannaCry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Microsoft YaHei"/>
              </a:rPr>
              <a:t>Exploited a Microsoft vulnerability in the Server Message Block.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Microsoft YaHei"/>
              </a:rPr>
              <a:t>	</a:t>
            </a: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Microsoft YaHei"/>
              </a:rPr>
              <a:t>Patch was issued in Mar, 2017 that disallowed this functionality.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Microsoft YaHei"/>
              </a:rPr>
              <a:t>Was sent though phishing techniques that needed the user to click on the payload.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400" spc="-1" strike="noStrike">
                <a:solidFill>
                  <a:srgbClr val="1c1c1c"/>
                </a:solidFill>
                <a:latin typeface="Source Sans Pro Semibold"/>
                <a:ea typeface="Microsoft YaHei"/>
              </a:rPr>
              <a:t>The virus was propagated through the network by infecting one computer and then moving through the network with work-like capabilities.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24120" y="182880"/>
            <a:ext cx="2560320" cy="12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North Korea CTI Brief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Relative Cyber Power Threat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224120" y="182880"/>
            <a:ext cx="2560320" cy="12798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72600" y="2602080"/>
            <a:ext cx="8953920" cy="39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2019-10-01T15:47:18Z</dcterms:created>
  <dc:creator/>
  <dc:description/>
  <dc:language>en-US</dc:language>
  <cp:lastModifiedBy/>
  <dcterms:modified xsi:type="dcterms:W3CDTF">2019-10-02T12:23:50Z</dcterms:modified>
  <cp:revision>4</cp:revision>
  <dc:subject/>
  <dc:title>Alizarin</dc:title>
</cp:coreProperties>
</file>