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518" r:id="rId1"/>
    <p:sldMasterId id="2147486519" r:id="rId2"/>
    <p:sldMasterId id="2147486520" r:id="rId3"/>
    <p:sldMasterId id="2147486521" r:id="rId4"/>
    <p:sldMasterId id="2147486522" r:id="rId5"/>
    <p:sldMasterId id="2147486523" r:id="rId6"/>
    <p:sldMasterId id="2147486524" r:id="rId7"/>
    <p:sldMasterId id="2147486525" r:id="rId8"/>
    <p:sldMasterId id="2147486526" r:id="rId9"/>
    <p:sldMasterId id="2147486527" r:id="rId10"/>
    <p:sldMasterId id="2147486528" r:id="rId11"/>
    <p:sldMasterId id="2147486529" r:id="rId12"/>
  </p:sldMasterIdLst>
  <p:sldIdLst>
    <p:sldId id="334" r:id="rId13"/>
    <p:sldId id="331" r:id="rId14"/>
    <p:sldId id="341" r:id="rId15"/>
    <p:sldId id="342" r:id="rId16"/>
    <p:sldId id="343" r:id="rId17"/>
    <p:sldId id="371" r:id="rId18"/>
    <p:sldId id="345" r:id="rId19"/>
    <p:sldId id="34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 userDrawn="1">
          <p15:clr>
            <a:srgbClr val="A4A3A4"/>
          </p15:clr>
        </p15:guide>
        <p15:guide id="2" pos="38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DAE"/>
    <a:srgbClr val="717E39"/>
    <a:srgbClr val="D6AC40"/>
    <a:srgbClr val="161616"/>
    <a:srgbClr val="D44D2F"/>
    <a:srgbClr val="F7FC28"/>
    <a:srgbClr val="AEAFA9"/>
    <a:srgbClr val="04396C"/>
    <a:srgbClr val="1E3252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06" autoAdjust="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714" y="108"/>
      </p:cViewPr>
      <p:guideLst>
        <p:guide orient="horz" pos="2151"/>
        <p:guide pos="38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lvl="1" indent="0" algn="ctr" latinLnBrk="0">
              <a:buFontTx/>
              <a:buNone/>
              <a:defRPr lang="en-GB" altLang="en-US" sz="2000"/>
            </a:lvl2pPr>
            <a:lvl3pPr marL="914400" lvl="2" indent="0" algn="ctr" latinLnBrk="0">
              <a:buFontTx/>
              <a:buNone/>
              <a:defRPr lang="en-GB" altLang="en-US" sz="1800"/>
            </a:lvl3pPr>
            <a:lvl4pPr marL="1371600" lvl="3" indent="0" algn="ctr" latinLnBrk="0">
              <a:buFontTx/>
              <a:buNone/>
              <a:defRPr lang="en-GB" altLang="en-US" sz="1600"/>
            </a:lvl4pPr>
            <a:lvl5pPr marL="1828800" lvl="4" indent="0" algn="ctr" latinLnBrk="0">
              <a:buFontTx/>
              <a:buNone/>
              <a:defRPr lang="en-GB" altLang="en-US" sz="1600"/>
            </a:lvl5pPr>
            <a:lvl6pPr marL="2286000" lvl="5" indent="0" algn="ctr" latinLnBrk="0">
              <a:buFontTx/>
              <a:buNone/>
              <a:defRPr lang="en-GB" altLang="en-US" sz="1600"/>
            </a:lvl6pPr>
            <a:lvl7pPr marL="2743200" lvl="6" indent="0" algn="ctr" latinLnBrk="0">
              <a:buFontTx/>
              <a:buNone/>
              <a:defRPr lang="en-GB" altLang="en-US" sz="1600"/>
            </a:lvl7pPr>
            <a:lvl8pPr marL="3200400" lvl="7" indent="0" algn="ctr" latinLnBrk="0">
              <a:buFontTx/>
              <a:buNone/>
              <a:defRPr lang="en-GB" altLang="en-US" sz="1600"/>
            </a:lvl8pPr>
            <a:lvl9pPr marL="3657600" lvl="8" indent="0" algn="ctr" latinLnBrk="0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2022-02-03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lvl="1" indent="0" latinLnBrk="0">
              <a:buFontTx/>
              <a:buNone/>
              <a:defRPr lang="en-GB" altLang="en-US" sz="1400"/>
            </a:lvl2pPr>
            <a:lvl3pPr marL="914400" lvl="2" indent="0" latinLnBrk="0">
              <a:buFontTx/>
              <a:buNone/>
              <a:defRPr lang="en-GB" altLang="en-US" sz="1200"/>
            </a:lvl3pPr>
            <a:lvl4pPr marL="1371600" lvl="3" indent="0" latinLnBrk="0">
              <a:buFontTx/>
              <a:buNone/>
              <a:defRPr lang="en-GB" altLang="en-US" sz="1000"/>
            </a:lvl4pPr>
            <a:lvl5pPr marL="1828800" lvl="4" indent="0" latinLnBrk="0">
              <a:buFontTx/>
              <a:buNone/>
              <a:defRPr lang="en-GB" altLang="en-US" sz="1000"/>
            </a:lvl5pPr>
            <a:lvl6pPr marL="2286000" lvl="5" indent="0" latinLnBrk="0">
              <a:buFontTx/>
              <a:buNone/>
              <a:defRPr lang="en-GB" altLang="en-US" sz="1000"/>
            </a:lvl6pPr>
            <a:lvl7pPr marL="2743200" lvl="6" indent="0" latinLnBrk="0">
              <a:buFontTx/>
              <a:buNone/>
              <a:defRPr lang="en-GB" altLang="en-US" sz="1000"/>
            </a:lvl7pPr>
            <a:lvl8pPr marL="3200400" lvl="7" indent="0" latinLnBrk="0">
              <a:buFontTx/>
              <a:buNone/>
              <a:defRPr lang="en-GB" altLang="en-US" sz="1000"/>
            </a:lvl8pPr>
            <a:lvl9pPr marL="3657600" lvl="8" indent="0" latinLnBrk="0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2022-02-03</a:t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>
            <a:off x="10200640" y="6614160"/>
            <a:ext cx="1988820" cy="21590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r" defTabSz="914400" rtl="0" eaLnBrk="1" latinLnBrk="0" hangingPunct="1">
              <a:buFontTx/>
              <a:buNone/>
            </a:pPr>
            <a:r>
              <a:rPr sz="800">
                <a:solidFill>
                  <a:srgbClr val="474652"/>
                </a:solidFill>
                <a:latin typeface="Arial" charset="0"/>
                <a:ea typeface="나눔스퀘어 Light" charset="0"/>
              </a:rPr>
              <a:t>ⓒSaebyeol Yu. Saebyeol’s PowerPoint</a:t>
            </a:r>
            <a:endParaRPr lang="ko-KR" altLang="en-US" sz="800">
              <a:solidFill>
                <a:srgbClr val="474652"/>
              </a:solidFill>
              <a:latin typeface="Arial" charset="0"/>
              <a:ea typeface="나눔스퀘어 Light" charset="0"/>
            </a:endParaRPr>
          </a:p>
        </p:txBody>
      </p:sp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" descr="C:/Users/Dayn/AppData/Roaming/PolarisOffice/ETemp/10592_19366904/fImage18250428738467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Rect 0"/>
          <p:cNvSpPr txBox="1">
            <a:spLocks/>
          </p:cNvSpPr>
          <p:nvPr/>
        </p:nvSpPr>
        <p:spPr>
          <a:xfrm>
            <a:off x="10200640" y="6614160"/>
            <a:ext cx="1988820" cy="21590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sz="800">
                <a:solidFill>
                  <a:schemeClr val="bg1"/>
                </a:solidFill>
                <a:latin typeface="Arial" charset="0"/>
                <a:ea typeface="맑은 고딕" charset="0"/>
              </a:rPr>
              <a:t>ⓒSaebyeol Yu. Saebyeol’s PowerPoint</a:t>
            </a:r>
          </a:p>
        </p:txBody>
      </p:sp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스타일을 편집하려면 클릭</a:t>
            </a:r>
          </a:p>
          <a:p>
            <a:pPr marL="685800" lvl="1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두 번째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세 번째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네 번째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2022-02-03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>
            <a:off x="10200640" y="6614160"/>
            <a:ext cx="1988820" cy="21590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r" defTabSz="914400" rtl="0" eaLnBrk="1" latinLnBrk="0" hangingPunct="1">
              <a:buFontTx/>
              <a:buNone/>
            </a:pPr>
            <a:r>
              <a:rPr sz="800">
                <a:solidFill>
                  <a:srgbClr val="474652"/>
                </a:solidFill>
                <a:latin typeface="Arial" charset="0"/>
                <a:ea typeface="나눔스퀘어 Light" charset="0"/>
              </a:rPr>
              <a:t>ⓒSaebyeol Yu. Saebyeol’s PowerPoint</a:t>
            </a:r>
            <a:endParaRPr lang="ko-KR" altLang="en-US" sz="800">
              <a:solidFill>
                <a:srgbClr val="474652"/>
              </a:solidFill>
              <a:latin typeface="Arial" charset="0"/>
              <a:ea typeface="나눔스퀘어 Light" charset="0"/>
            </a:endParaRPr>
          </a:p>
        </p:txBody>
      </p:sp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" descr="C:/Users/Dayn/AppData/Roaming/PolarisOffice/ETemp/10592_19366904/fImage18250429516334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Rect 0"/>
          <p:cNvSpPr txBox="1">
            <a:spLocks/>
          </p:cNvSpPr>
          <p:nvPr/>
        </p:nvSpPr>
        <p:spPr>
          <a:xfrm>
            <a:off x="10200640" y="6614160"/>
            <a:ext cx="1988820" cy="21590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sz="800">
                <a:solidFill>
                  <a:schemeClr val="bg1"/>
                </a:solidFill>
                <a:latin typeface="Arial" charset="0"/>
                <a:ea typeface="맑은 고딕" charset="0"/>
              </a:rPr>
              <a:t>ⓒSaebyeol Yu. Saebyeol’s PowerPoint</a:t>
            </a:r>
          </a:p>
        </p:txBody>
      </p:sp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스타일을 편집하려면 클릭</a:t>
            </a:r>
          </a:p>
          <a:p>
            <a:pPr marL="685800" lvl="1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두 번째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세 번째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네 번째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2022-02-03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>
            <a:off x="10200640" y="6614160"/>
            <a:ext cx="1988820" cy="21590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r" defTabSz="914400" rtl="0" eaLnBrk="1" latinLnBrk="0" hangingPunct="1">
              <a:buFontTx/>
              <a:buNone/>
            </a:pPr>
            <a:r>
              <a:rPr sz="800">
                <a:solidFill>
                  <a:srgbClr val="474652"/>
                </a:solidFill>
                <a:latin typeface="Arial" charset="0"/>
                <a:ea typeface="나눔스퀘어 Light" charset="0"/>
              </a:rPr>
              <a:t>ⓒSaebyeol Yu. Saebyeol’s PowerPoint</a:t>
            </a:r>
            <a:endParaRPr lang="ko-KR" altLang="en-US" sz="800">
              <a:solidFill>
                <a:srgbClr val="474652"/>
              </a:solidFill>
              <a:latin typeface="Arial" charset="0"/>
              <a:ea typeface="나눔스퀘어 Light" charset="0"/>
            </a:endParaRPr>
          </a:p>
        </p:txBody>
      </p:sp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" descr="C:/Users/Dayn/AppData/Roaming/PolarisOffice/ETemp/10592_19366904/fImage182504210296500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Rect 0"/>
          <p:cNvSpPr txBox="1">
            <a:spLocks/>
          </p:cNvSpPr>
          <p:nvPr/>
        </p:nvSpPr>
        <p:spPr>
          <a:xfrm>
            <a:off x="10200640" y="6614160"/>
            <a:ext cx="1988820" cy="21590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sz="800">
                <a:solidFill>
                  <a:schemeClr val="bg1"/>
                </a:solidFill>
                <a:latin typeface="Arial" charset="0"/>
                <a:ea typeface="맑은 고딕" charset="0"/>
              </a:rPr>
              <a:t>ⓒSaebyeol Yu. Saebyeol’s PowerPoint</a:t>
            </a:r>
          </a:p>
        </p:txBody>
      </p:sp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>
            <a:off x="10200640" y="6614160"/>
            <a:ext cx="1988820" cy="21590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r" defTabSz="914400" rtl="0" eaLnBrk="1" latinLnBrk="0" hangingPunct="1">
              <a:buFontTx/>
              <a:buNone/>
            </a:pPr>
            <a:r>
              <a:rPr sz="800">
                <a:solidFill>
                  <a:srgbClr val="474652"/>
                </a:solidFill>
                <a:latin typeface="Arial" charset="0"/>
                <a:ea typeface="나눔스퀘어 Light" charset="0"/>
              </a:rPr>
              <a:t>ⓒSaebyeol Yu. Saebyeol’s PowerPoint</a:t>
            </a:r>
            <a:endParaRPr lang="ko-KR" altLang="en-US" sz="800">
              <a:solidFill>
                <a:srgbClr val="474652"/>
              </a:solidFill>
              <a:latin typeface="Arial" charset="0"/>
              <a:ea typeface="나눔스퀘어 Light" charset="0"/>
            </a:endParaRPr>
          </a:p>
        </p:txBody>
      </p:sp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" descr="C:/Users/Dayn/AppData/Roaming/PolarisOffice/ETemp/10592_19366904/fImage182504211079169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Rect 0"/>
          <p:cNvSpPr txBox="1">
            <a:spLocks/>
          </p:cNvSpPr>
          <p:nvPr/>
        </p:nvSpPr>
        <p:spPr>
          <a:xfrm>
            <a:off x="10200640" y="6614160"/>
            <a:ext cx="1988820" cy="21590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sz="800">
                <a:solidFill>
                  <a:schemeClr val="bg1"/>
                </a:solidFill>
                <a:latin typeface="Arial" charset="0"/>
                <a:ea typeface="맑은 고딕" charset="0"/>
              </a:rPr>
              <a:t>ⓒSaebyeol Yu. Saebyeol’s PowerPoint</a:t>
            </a:r>
          </a:p>
        </p:txBody>
      </p:sp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>
            <a:off x="10200640" y="6614160"/>
            <a:ext cx="1988820" cy="21590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r" defTabSz="914400" rtl="0" eaLnBrk="1" latinLnBrk="0" hangingPunct="1">
              <a:buFontTx/>
              <a:buNone/>
            </a:pPr>
            <a:r>
              <a:rPr sz="800">
                <a:solidFill>
                  <a:srgbClr val="474652"/>
                </a:solidFill>
                <a:latin typeface="Arial" charset="0"/>
                <a:ea typeface="나눔스퀘어 Light" charset="0"/>
              </a:rPr>
              <a:t>ⓒSaebyeol Yu. Saebyeol’s PowerPoint</a:t>
            </a:r>
            <a:endParaRPr lang="ko-KR" altLang="en-US" sz="800">
              <a:solidFill>
                <a:srgbClr val="474652"/>
              </a:solidFill>
              <a:latin typeface="Arial" charset="0"/>
              <a:ea typeface="나눔스퀘어 Light" charset="0"/>
            </a:endParaRPr>
          </a:p>
        </p:txBody>
      </p:sp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스타일을 편집하려면 클릭</a:t>
            </a:r>
          </a:p>
          <a:p>
            <a:pPr marL="685800" lvl="1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두 번째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세 번째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네 번째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2022-02-03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" descr="C:/Users/Dayn/AppData/Roaming/PolarisOffice/ETemp/15192_19558968/fImage182504220141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Rect 0"/>
          <p:cNvSpPr txBox="1">
            <a:spLocks/>
          </p:cNvSpPr>
          <p:nvPr/>
        </p:nvSpPr>
        <p:spPr>
          <a:xfrm>
            <a:off x="10200640" y="6614160"/>
            <a:ext cx="1988820" cy="21590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sz="800">
                <a:solidFill>
                  <a:schemeClr val="bg1"/>
                </a:solidFill>
                <a:latin typeface="Arial" charset="0"/>
                <a:ea typeface="맑은 고딕" charset="0"/>
              </a:rPr>
              <a:t>ⓒSaebyeol Yu. Saebyeol’s PowerPoint</a:t>
            </a:r>
          </a:p>
        </p:txBody>
      </p:sp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latinLnBrk="0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latinLnBrk="0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2022-02-03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>
            <a:off x="10200640" y="6614160"/>
            <a:ext cx="1988820" cy="21590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r" defTabSz="914400" rtl="0" eaLnBrk="1" latinLnBrk="0" hangingPunct="1">
              <a:buFontTx/>
              <a:buNone/>
            </a:pPr>
            <a:r>
              <a:rPr sz="800">
                <a:solidFill>
                  <a:srgbClr val="474652"/>
                </a:solidFill>
                <a:latin typeface="Arial" charset="0"/>
                <a:ea typeface="나눔스퀘어 Light" charset="0"/>
              </a:rPr>
              <a:t>ⓒSaebyeol Yu. Saebyeol’s PowerPoint</a:t>
            </a:r>
            <a:endParaRPr lang="ko-KR" altLang="en-US" sz="800">
              <a:solidFill>
                <a:srgbClr val="474652"/>
              </a:solidFill>
              <a:latin typeface="Arial" charset="0"/>
              <a:ea typeface="나눔스퀘어 Light" charset="0"/>
            </a:endParaRPr>
          </a:p>
        </p:txBody>
      </p:sp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" descr="C:/Users/Dayn/AppData/Roaming/PolarisOffice/ETemp/15192_19558968/fImage18250422898467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Rect 0"/>
          <p:cNvSpPr txBox="1">
            <a:spLocks/>
          </p:cNvSpPr>
          <p:nvPr/>
        </p:nvSpPr>
        <p:spPr>
          <a:xfrm>
            <a:off x="10200640" y="6614160"/>
            <a:ext cx="1988820" cy="21590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sz="800">
                <a:solidFill>
                  <a:schemeClr val="bg1"/>
                </a:solidFill>
                <a:latin typeface="Arial" charset="0"/>
                <a:ea typeface="맑은 고딕" charset="0"/>
              </a:rPr>
              <a:t>ⓒSaebyeol Yu. Saebyeol’s PowerPoint</a:t>
            </a:r>
          </a:p>
        </p:txBody>
      </p:sp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sz="half" idx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스타일을 편집하려면 클릭</a:t>
            </a:r>
          </a:p>
          <a:p>
            <a:pPr marL="685800" lvl="1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두 번째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세 번째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네 번째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스타일을 편집하려면 클릭</a:t>
            </a:r>
          </a:p>
          <a:p>
            <a:pPr marL="685800" lvl="1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두 번째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세 번째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네 번째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2022-02-03</a:t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>
            <a:off x="10200640" y="6614160"/>
            <a:ext cx="1988820" cy="21590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r" defTabSz="914400" rtl="0" eaLnBrk="1" latinLnBrk="0" hangingPunct="1">
              <a:buFontTx/>
              <a:buNone/>
            </a:pPr>
            <a:r>
              <a:rPr sz="800">
                <a:solidFill>
                  <a:srgbClr val="474652"/>
                </a:solidFill>
                <a:latin typeface="Arial" charset="0"/>
                <a:ea typeface="나눔스퀘어 Light" charset="0"/>
              </a:rPr>
              <a:t>ⓒSaebyeol Yu. Saebyeol’s PowerPoint</a:t>
            </a:r>
            <a:endParaRPr lang="ko-KR" altLang="en-US" sz="800">
              <a:solidFill>
                <a:srgbClr val="474652"/>
              </a:solidFill>
              <a:latin typeface="Arial" charset="0"/>
              <a:ea typeface="나눔스퀘어 Light" charset="0"/>
            </a:endParaRPr>
          </a:p>
        </p:txBody>
      </p:sp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" descr="C:/Users/Dayn/AppData/Roaming/PolarisOffice/ETemp/13468_8251184/fImage182504240041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Rect 0"/>
          <p:cNvSpPr txBox="1">
            <a:spLocks/>
          </p:cNvSpPr>
          <p:nvPr/>
        </p:nvSpPr>
        <p:spPr>
          <a:xfrm>
            <a:off x="10200640" y="6614160"/>
            <a:ext cx="1988820" cy="21590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sz="800">
                <a:solidFill>
                  <a:schemeClr val="bg1"/>
                </a:solidFill>
                <a:latin typeface="Arial" charset="0"/>
                <a:ea typeface="맑은 고딕" charset="0"/>
              </a:rPr>
              <a:t>ⓒSaebyeol Yu. Saebyeol’s PowerPoint</a:t>
            </a:r>
          </a:p>
        </p:txBody>
      </p:sp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lvl="1" indent="0" latinLnBrk="0">
              <a:buFontTx/>
              <a:buNone/>
              <a:defRPr lang="en-GB" altLang="en-US" sz="2000" b="1"/>
            </a:lvl2pPr>
            <a:lvl3pPr marL="914400" lvl="2" indent="0" latinLnBrk="0">
              <a:buFontTx/>
              <a:buNone/>
              <a:defRPr lang="en-GB" altLang="en-US" sz="1800" b="1"/>
            </a:lvl3pPr>
            <a:lvl4pPr marL="1371600" lvl="3" indent="0" latinLnBrk="0">
              <a:buFontTx/>
              <a:buNone/>
              <a:defRPr lang="en-GB" altLang="en-US" sz="1600" b="1"/>
            </a:lvl4pPr>
            <a:lvl5pPr marL="1828800" lvl="4" indent="0" latinLnBrk="0">
              <a:buFontTx/>
              <a:buNone/>
              <a:defRPr lang="en-GB" altLang="en-US" sz="1600" b="1"/>
            </a:lvl5pPr>
            <a:lvl6pPr marL="2286000" lvl="5" indent="0" latinLnBrk="0">
              <a:buFontTx/>
              <a:buNone/>
              <a:defRPr lang="en-GB" altLang="en-US" sz="1600" b="1"/>
            </a:lvl6pPr>
            <a:lvl7pPr marL="2743200" lvl="6" indent="0" latinLnBrk="0">
              <a:buFontTx/>
              <a:buNone/>
              <a:defRPr lang="en-GB" altLang="en-US" sz="1600" b="1"/>
            </a:lvl7pPr>
            <a:lvl8pPr marL="3200400" lvl="7" indent="0" latinLnBrk="0">
              <a:buFontTx/>
              <a:buNone/>
              <a:defRPr lang="en-GB" altLang="en-US" sz="1600" b="1"/>
            </a:lvl8pPr>
            <a:lvl9pPr marL="3657600" lvl="8" indent="0" latinLnBrk="0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스타일을 편집하려면 클릭</a:t>
            </a:r>
          </a:p>
          <a:p>
            <a:pPr marL="685800" lvl="1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두 번째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세 번째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네 번째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3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lvl="1" indent="0" latinLnBrk="0">
              <a:buFontTx/>
              <a:buNone/>
              <a:defRPr lang="en-GB" altLang="en-US" sz="2000" b="1"/>
            </a:lvl2pPr>
            <a:lvl3pPr marL="914400" lvl="2" indent="0" latinLnBrk="0">
              <a:buFontTx/>
              <a:buNone/>
              <a:defRPr lang="en-GB" altLang="en-US" sz="1800" b="1"/>
            </a:lvl3pPr>
            <a:lvl4pPr marL="1371600" lvl="3" indent="0" latinLnBrk="0">
              <a:buFontTx/>
              <a:buNone/>
              <a:defRPr lang="en-GB" altLang="en-US" sz="1600" b="1"/>
            </a:lvl4pPr>
            <a:lvl5pPr marL="1828800" lvl="4" indent="0" latinLnBrk="0">
              <a:buFontTx/>
              <a:buNone/>
              <a:defRPr lang="en-GB" altLang="en-US" sz="1600" b="1"/>
            </a:lvl5pPr>
            <a:lvl6pPr marL="2286000" lvl="5" indent="0" latinLnBrk="0">
              <a:buFontTx/>
              <a:buNone/>
              <a:defRPr lang="en-GB" altLang="en-US" sz="1600" b="1"/>
            </a:lvl6pPr>
            <a:lvl7pPr marL="2743200" lvl="6" indent="0" latinLnBrk="0">
              <a:buFontTx/>
              <a:buNone/>
              <a:defRPr lang="en-GB" altLang="en-US" sz="1600" b="1"/>
            </a:lvl7pPr>
            <a:lvl8pPr marL="3200400" lvl="7" indent="0" latinLnBrk="0">
              <a:buFontTx/>
              <a:buNone/>
              <a:defRPr lang="en-GB" altLang="en-US" sz="1600" b="1"/>
            </a:lvl8pPr>
            <a:lvl9pPr marL="3657600" lvl="8" indent="0" latinLnBrk="0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sz="quarter" idx="4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스타일을 편집하려면 클릭</a:t>
            </a:r>
          </a:p>
          <a:p>
            <a:pPr marL="685800" lvl="1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두 번째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세 번째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네 번째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2022-02-03</a:t>
            </a:fld>
            <a:endParaRPr lang="ko-KR" altLang="en-US"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>
            <a:off x="10200640" y="6614160"/>
            <a:ext cx="1989455" cy="21653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r" defTabSz="914400" rtl="0" eaLnBrk="1" latinLnBrk="0" hangingPunct="1">
              <a:buFontTx/>
              <a:buNone/>
            </a:pPr>
            <a:r>
              <a:rPr sz="800">
                <a:solidFill>
                  <a:srgbClr val="474652"/>
                </a:solidFill>
                <a:latin typeface="Arial" charset="0"/>
                <a:ea typeface="나눔스퀘어 Light" charset="0"/>
              </a:rPr>
              <a:t>ⓒSaebyeol Yu. Saebyeol’s PowerPoint</a:t>
            </a:r>
            <a:endParaRPr lang="ko-KR" altLang="en-US" sz="800">
              <a:solidFill>
                <a:srgbClr val="474652"/>
              </a:solidFill>
              <a:latin typeface="Arial" charset="0"/>
              <a:ea typeface="나눔스퀘어 Light" charset="0"/>
            </a:endParaRPr>
          </a:p>
        </p:txBody>
      </p:sp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" descr="C:/Users/Dayn/AppData/Roaming/PolarisOffice/ETemp/13468_8251184/fImage18250425098467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Rect 0"/>
          <p:cNvSpPr txBox="1">
            <a:spLocks/>
          </p:cNvSpPr>
          <p:nvPr/>
        </p:nvSpPr>
        <p:spPr>
          <a:xfrm>
            <a:off x="10200640" y="6614160"/>
            <a:ext cx="1988820" cy="21590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sz="800">
                <a:solidFill>
                  <a:schemeClr val="bg1"/>
                </a:solidFill>
                <a:latin typeface="Arial" charset="0"/>
                <a:ea typeface="맑은 고딕" charset="0"/>
              </a:rPr>
              <a:t>ⓒSaebyeol Yu. Saebyeol’s PowerPoint</a:t>
            </a:r>
          </a:p>
        </p:txBody>
      </p:sp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2022-02-03</a:t>
            </a:fld>
            <a:endParaRPr lang="ko-KR" altLang="en-US"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>
            <a:off x="10200640" y="6614160"/>
            <a:ext cx="1988820" cy="21590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r" defTabSz="914400" rtl="0" eaLnBrk="1" latinLnBrk="0" hangingPunct="1">
              <a:buFontTx/>
              <a:buNone/>
            </a:pPr>
            <a:r>
              <a:rPr sz="800">
                <a:solidFill>
                  <a:srgbClr val="474652"/>
                </a:solidFill>
                <a:latin typeface="Arial" charset="0"/>
                <a:ea typeface="나눔스퀘어 Light" charset="0"/>
              </a:rPr>
              <a:t>ⓒSaebyeol Yu. Saebyeol’s PowerPoint</a:t>
            </a:r>
            <a:endParaRPr lang="ko-KR" altLang="en-US" sz="800">
              <a:solidFill>
                <a:srgbClr val="474652"/>
              </a:solidFill>
              <a:latin typeface="Arial" charset="0"/>
              <a:ea typeface="나눔스퀘어 Light" charset="0"/>
            </a:endParaRPr>
          </a:p>
        </p:txBody>
      </p:sp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" descr="C:/Users/Dayn/AppData/Roaming/PolarisOffice/ETemp/11928_8031544/fImage182504236441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Rect 0"/>
          <p:cNvSpPr txBox="1">
            <a:spLocks/>
          </p:cNvSpPr>
          <p:nvPr/>
        </p:nvSpPr>
        <p:spPr>
          <a:xfrm>
            <a:off x="10200640" y="6614160"/>
            <a:ext cx="1988820" cy="21590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sz="800">
                <a:solidFill>
                  <a:schemeClr val="bg1"/>
                </a:solidFill>
                <a:latin typeface="Arial" charset="0"/>
                <a:ea typeface="맑은 고딕" charset="0"/>
              </a:rPr>
              <a:t>ⓒSaebyeol Yu. Saebyeol’s PowerPoint</a:t>
            </a:r>
          </a:p>
        </p:txBody>
      </p:sp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 userDrawn="1"/>
        </p:nvSpPr>
        <p:spPr>
          <a:xfrm>
            <a:off x="10200640" y="6614160"/>
            <a:ext cx="1989455" cy="21653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en-US" altLang="ko-KR" sz="800">
                <a:solidFill>
                  <a:srgbClr val="474652"/>
                </a:solidFill>
                <a:latin typeface="Arial" charset="0"/>
                <a:cs typeface="Arial" charset="0"/>
              </a:rPr>
              <a:t>ⓒSaebyeol Yu.</a:t>
            </a:r>
            <a:r>
              <a:rPr lang="ko-KR" altLang="en-US" sz="800">
                <a:solidFill>
                  <a:srgbClr val="474652"/>
                </a:solidFill>
                <a:latin typeface="Arial" charset="0"/>
                <a:cs typeface="Arial" charset="0"/>
              </a:rPr>
              <a:t> </a:t>
            </a:r>
            <a:r>
              <a:rPr lang="en-US" altLang="ko-KR" sz="800">
                <a:solidFill>
                  <a:srgbClr val="474652"/>
                </a:solidFill>
                <a:latin typeface="Arial" charset="0"/>
                <a:cs typeface="Arial" charset="0"/>
              </a:rPr>
              <a:t>Saebyeol’s</a:t>
            </a:r>
            <a:r>
              <a:rPr lang="ko-KR" altLang="en-US" sz="800">
                <a:solidFill>
                  <a:srgbClr val="474652"/>
                </a:solidFill>
                <a:latin typeface="Arial" charset="0"/>
                <a:cs typeface="Arial" charset="0"/>
              </a:rPr>
              <a:t> </a:t>
            </a:r>
            <a:r>
              <a:rPr lang="en-US" altLang="ko-KR" sz="800">
                <a:solidFill>
                  <a:srgbClr val="474652"/>
                </a:solidFill>
                <a:latin typeface="Arial" charset="0"/>
                <a:cs typeface="Arial" charset="0"/>
              </a:rPr>
              <a:t>PowerPoint</a:t>
            </a:r>
            <a:endParaRPr lang="ko-KR" altLang="en-US" sz="800">
              <a:solidFill>
                <a:srgbClr val="474652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2022-02-03</a:t>
            </a:fld>
            <a:endParaRPr lang="ko-KR" altLang="en-US"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5270" cy="238887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맑은 고딕"/>
              <a:buChar char="-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>
              <a:buClr>
                <a:srgbClr val="000000"/>
              </a:buClr>
              <a:buFont typeface="Arial"/>
              <a:buChar char="0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>
              <a:buClr>
                <a:srgbClr val="000000"/>
              </a:buClr>
              <a:buFont typeface="Arial"/>
              <a:buChar char="0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>
              <a:buClr>
                <a:srgbClr val="000000"/>
              </a:buClr>
              <a:buFont typeface="Arial"/>
              <a:buChar char="0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>
              <a:buClr>
                <a:srgbClr val="000000"/>
              </a:buClr>
              <a:buFont typeface="Arial"/>
              <a:buChar char="0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870" cy="285369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870" cy="15011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0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>
              <a:buClr>
                <a:srgbClr val="000000"/>
              </a:buClr>
              <a:buFont typeface="Arial"/>
              <a:buChar char="0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>
              <a:buClr>
                <a:srgbClr val="000000"/>
              </a:buClr>
              <a:buFont typeface="Arial"/>
              <a:buChar char="0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>
              <a:buClr>
                <a:srgbClr val="000000"/>
              </a:buClr>
              <a:buFont typeface="Arial"/>
              <a:buChar char="0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>
              <a:buClr>
                <a:srgbClr val="000000"/>
              </a:buClr>
              <a:buFont typeface="Arial"/>
              <a:buChar char="0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0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>
              <a:buClr>
                <a:srgbClr val="000000"/>
              </a:buClr>
              <a:buFont typeface="Arial"/>
              <a:buChar char="0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>
              <a:buClr>
                <a:srgbClr val="000000"/>
              </a:buClr>
              <a:buFont typeface="Arial"/>
              <a:buChar char="0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>
              <a:buClr>
                <a:srgbClr val="000000"/>
              </a:buClr>
              <a:buFont typeface="Arial"/>
              <a:buChar char="0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>
              <a:buClr>
                <a:srgbClr val="000000"/>
              </a:buClr>
              <a:buFont typeface="Arial"/>
              <a:buChar char="0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740" cy="82486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740" cy="36861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0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>
              <a:buClr>
                <a:srgbClr val="000000"/>
              </a:buClr>
              <a:buFont typeface="Arial"/>
              <a:buChar char="0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>
              <a:buClr>
                <a:srgbClr val="000000"/>
              </a:buClr>
              <a:buFont typeface="Arial"/>
              <a:buChar char="0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>
              <a:buClr>
                <a:srgbClr val="000000"/>
              </a:buClr>
              <a:buFont typeface="Arial"/>
              <a:buChar char="0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>
              <a:buClr>
                <a:srgbClr val="000000"/>
              </a:buClr>
              <a:buFont typeface="Arial"/>
              <a:buChar char="0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775" cy="82486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775" cy="36861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0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>
              <a:buClr>
                <a:srgbClr val="000000"/>
              </a:buClr>
              <a:buFont typeface="Arial"/>
              <a:buChar char="0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>
              <a:buClr>
                <a:srgbClr val="000000"/>
              </a:buClr>
              <a:buFont typeface="Arial"/>
              <a:buChar char="0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>
              <a:buClr>
                <a:srgbClr val="000000"/>
              </a:buClr>
              <a:buFont typeface="Arial"/>
              <a:buChar char="0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>
              <a:buClr>
                <a:srgbClr val="000000"/>
              </a:buClr>
              <a:buFont typeface="Arial"/>
              <a:buChar char="0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>
            <a:off x="10200640" y="6614160"/>
            <a:ext cx="1989455" cy="21653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r" defTabSz="914400" rtl="0" eaLnBrk="1" latinLnBrk="0" hangingPunct="1">
              <a:buFontTx/>
              <a:buNone/>
            </a:pPr>
            <a:r>
              <a:rPr sz="800">
                <a:solidFill>
                  <a:srgbClr val="474652"/>
                </a:solidFill>
                <a:latin typeface="Arial" charset="0"/>
                <a:ea typeface="나눔스퀘어 Light" charset="0"/>
              </a:rPr>
              <a:t>ⓒSaebyeol Yu. Saebyeol’s PowerPoint</a:t>
            </a:r>
            <a:endParaRPr lang="ko-KR" altLang="en-US" sz="800">
              <a:solidFill>
                <a:srgbClr val="474652"/>
              </a:solidFill>
              <a:latin typeface="Arial" charset="0"/>
              <a:ea typeface="나눔스퀘어 Light" charset="0"/>
            </a:endParaRPr>
          </a:p>
        </p:txBody>
      </p:sp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/>
          <p:cNvSpPr txBox="1">
            <a:spLocks/>
          </p:cNvSpPr>
          <p:nvPr userDrawn="1"/>
        </p:nvSpPr>
        <p:spPr>
          <a:xfrm>
            <a:off x="10200640" y="6614160"/>
            <a:ext cx="1989455" cy="21653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en-US" altLang="ko-KR" sz="800">
                <a:solidFill>
                  <a:schemeClr val="bg1"/>
                </a:solidFill>
                <a:latin typeface="Arial" charset="0"/>
                <a:cs typeface="Arial" charset="0"/>
              </a:rPr>
              <a:t>ⓒSaebyeol Yu.</a:t>
            </a:r>
            <a:r>
              <a:rPr lang="ko-KR" altLang="en-US" sz="80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altLang="ko-KR" sz="800">
                <a:solidFill>
                  <a:schemeClr val="bg1"/>
                </a:solidFill>
                <a:latin typeface="Arial" charset="0"/>
                <a:cs typeface="Arial" charset="0"/>
              </a:rPr>
              <a:t>Saebyeol’s</a:t>
            </a:r>
            <a:r>
              <a:rPr lang="ko-KR" altLang="en-US" sz="80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altLang="ko-KR" sz="800">
                <a:solidFill>
                  <a:schemeClr val="bg1"/>
                </a:solidFill>
                <a:latin typeface="Arial" charset="0"/>
                <a:cs typeface="Arial" charset="0"/>
              </a:rPr>
              <a:t>PowerPoint</a:t>
            </a:r>
          </a:p>
        </p:txBody>
      </p:sp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2022-02-03</a:t>
            </a:fld>
            <a:endParaRPr lang="ko-KR" altLang="en-US"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Rect 0"/>
          <p:cNvSpPr txBox="1">
            <a:spLocks/>
          </p:cNvSpPr>
          <p:nvPr/>
        </p:nvSpPr>
        <p:spPr>
          <a:xfrm>
            <a:off x="10200640" y="6614160"/>
            <a:ext cx="1989455" cy="21653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sz="800">
                <a:solidFill>
                  <a:schemeClr val="bg1"/>
                </a:solidFill>
                <a:latin typeface="Arial" charset="0"/>
                <a:ea typeface="맑은 고딕" charset="0"/>
              </a:rPr>
              <a:t>ⓒSaebyeol Yu. Saebyeol’s PowerPoint</a:t>
            </a:r>
          </a:p>
        </p:txBody>
      </p:sp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0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>
              <a:buClr>
                <a:srgbClr val="000000"/>
              </a:buClr>
              <a:buFont typeface="Arial"/>
              <a:buChar char="0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>
              <a:buClr>
                <a:srgbClr val="000000"/>
              </a:buClr>
              <a:buFont typeface="Arial"/>
              <a:buChar char="0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>
              <a:buClr>
                <a:srgbClr val="000000"/>
              </a:buClr>
              <a:buFont typeface="Arial"/>
              <a:buChar char="0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>
              <a:buClr>
                <a:srgbClr val="000000"/>
              </a:buClr>
              <a:buFont typeface="Arial"/>
              <a:buChar char="0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0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>
              <a:buClr>
                <a:srgbClr val="000000"/>
              </a:buClr>
              <a:buFont typeface="Arial"/>
              <a:buChar char="0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>
              <a:buClr>
                <a:srgbClr val="000000"/>
              </a:buClr>
              <a:buFont typeface="Arial"/>
              <a:buChar char="0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>
              <a:buClr>
                <a:srgbClr val="000000"/>
              </a:buClr>
              <a:buFont typeface="Arial"/>
              <a:buChar char="0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>
              <a:buClr>
                <a:srgbClr val="000000"/>
              </a:buClr>
              <a:buFont typeface="Arial"/>
              <a:buChar char="0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30170" cy="5813425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5570" cy="5813425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0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>
              <a:buClr>
                <a:srgbClr val="000000"/>
              </a:buClr>
              <a:buFont typeface="Arial"/>
              <a:buChar char="0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>
              <a:buClr>
                <a:srgbClr val="000000"/>
              </a:buClr>
              <a:buFont typeface="Arial"/>
              <a:buChar char="0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>
              <a:buClr>
                <a:srgbClr val="000000"/>
              </a:buClr>
              <a:buFont typeface="Arial"/>
              <a:buChar char="0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>
              <a:buClr>
                <a:srgbClr val="000000"/>
              </a:buClr>
              <a:buFont typeface="Arial"/>
              <a:buChar char="0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lvl="1" indent="0" latinLnBrk="0">
              <a:buFontTx/>
              <a:buNone/>
              <a:defRPr lang="en-GB" altLang="en-US" sz="2800"/>
            </a:lvl2pPr>
            <a:lvl3pPr marL="0" lvl="2" indent="0" latinLnBrk="0">
              <a:buFontTx/>
              <a:buNone/>
              <a:defRPr lang="en-GB" altLang="en-US" sz="2400"/>
            </a:lvl3pPr>
            <a:lvl4pPr marL="0" lvl="3" indent="0" latinLnBrk="0">
              <a:buFontTx/>
              <a:buNone/>
              <a:defRPr lang="en-GB" altLang="en-US" sz="2000"/>
            </a:lvl4pPr>
            <a:lvl5pPr marL="0" lvl="4" indent="0" latinLnBrk="0">
              <a:buFontTx/>
              <a:buNone/>
              <a:defRPr lang="en-GB" altLang="en-US" sz="2000"/>
            </a:lvl5pPr>
            <a:lvl6pPr marL="0" lvl="5" indent="0" latinLnBrk="0">
              <a:buFontTx/>
              <a:buNone/>
              <a:defRPr lang="en-GB" altLang="en-US" sz="2000"/>
            </a:lvl6pPr>
            <a:lvl7pPr marL="0" lvl="6" indent="0" latinLnBrk="0">
              <a:buFontTx/>
              <a:buNone/>
              <a:defRPr lang="en-GB" altLang="en-US" sz="2000"/>
            </a:lvl7pPr>
            <a:lvl8pPr marL="0" lvl="7" indent="0" latinLnBrk="0">
              <a:buFontTx/>
              <a:buNone/>
              <a:defRPr lang="en-GB" altLang="en-US" sz="2000"/>
            </a:lvl8pPr>
            <a:lvl9pPr marL="0" lvl="8" indent="0" latinLnBrk="0">
              <a:buFontTx/>
              <a:buNone/>
              <a:defRPr lang="en-GB" altLang="en-US" sz="2000"/>
            </a:lvl9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스타일을 편집하려면 클릭</a:t>
            </a:r>
          </a:p>
          <a:p>
            <a:pPr marL="685800" lvl="1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두 번째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세 번째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네 번째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lvl="1" indent="0" latinLnBrk="0">
              <a:buFontTx/>
              <a:buNone/>
              <a:defRPr lang="en-GB" altLang="en-US" sz="1400"/>
            </a:lvl2pPr>
            <a:lvl3pPr marL="914400" lvl="2" indent="0" latinLnBrk="0">
              <a:buFontTx/>
              <a:buNone/>
              <a:defRPr lang="en-GB" altLang="en-US" sz="1200"/>
            </a:lvl3pPr>
            <a:lvl4pPr marL="1371600" lvl="3" indent="0" latinLnBrk="0">
              <a:buFontTx/>
              <a:buNone/>
              <a:defRPr lang="en-GB" altLang="en-US" sz="1000"/>
            </a:lvl4pPr>
            <a:lvl5pPr marL="1828800" lvl="4" indent="0" latinLnBrk="0">
              <a:buFontTx/>
              <a:buNone/>
              <a:defRPr lang="en-GB" altLang="en-US" sz="1000"/>
            </a:lvl5pPr>
            <a:lvl6pPr marL="2286000" lvl="5" indent="0" latinLnBrk="0">
              <a:buFontTx/>
              <a:buNone/>
              <a:defRPr lang="en-GB" altLang="en-US" sz="1000"/>
            </a:lvl6pPr>
            <a:lvl7pPr marL="2743200" lvl="6" indent="0" latinLnBrk="0">
              <a:buFontTx/>
              <a:buNone/>
              <a:defRPr lang="en-GB" altLang="en-US" sz="1000"/>
            </a:lvl7pPr>
            <a:lvl8pPr marL="3200400" lvl="7" indent="0" latinLnBrk="0">
              <a:buFontTx/>
              <a:buNone/>
              <a:defRPr lang="en-GB" altLang="en-US" sz="1000"/>
            </a:lvl8pPr>
            <a:lvl9pPr marL="3657600" lvl="8" indent="0" latinLnBrk="0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2022-02-03</a:t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>
            <a:off x="10200640" y="6614160"/>
            <a:ext cx="1988820" cy="21590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r" defTabSz="914400" rtl="0" eaLnBrk="1" latinLnBrk="0" hangingPunct="1">
              <a:buFontTx/>
              <a:buNone/>
            </a:pPr>
            <a:r>
              <a:rPr sz="800">
                <a:solidFill>
                  <a:srgbClr val="474652"/>
                </a:solidFill>
                <a:latin typeface="Arial" charset="0"/>
                <a:ea typeface="나눔스퀘어 Light" charset="0"/>
              </a:rPr>
              <a:t>ⓒSaebyeol Yu. Saebyeol’s PowerPoint</a:t>
            </a:r>
            <a:endParaRPr lang="ko-KR" altLang="en-US" sz="800">
              <a:solidFill>
                <a:srgbClr val="474652"/>
              </a:solidFill>
              <a:latin typeface="Arial" charset="0"/>
              <a:ea typeface="나눔스퀘어 Light" charset="0"/>
            </a:endParaRPr>
          </a:p>
        </p:txBody>
      </p:sp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" descr="C:/Users/Dayn/AppData/Roaming/PolarisOffice/ETemp/10592_19366904/fImage182504278941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Rect 0"/>
          <p:cNvSpPr txBox="1">
            <a:spLocks/>
          </p:cNvSpPr>
          <p:nvPr/>
        </p:nvSpPr>
        <p:spPr>
          <a:xfrm>
            <a:off x="10200640" y="6614160"/>
            <a:ext cx="1988820" cy="21590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sz="800">
                <a:solidFill>
                  <a:schemeClr val="bg1"/>
                </a:solidFill>
                <a:latin typeface="Arial" charset="0"/>
                <a:ea typeface="맑은 고딕" charset="0"/>
              </a:rPr>
              <a:t>ⓒSaebyeol Yu. Saebyeol’s PowerPoint</a:t>
            </a:r>
          </a:p>
        </p:txBody>
      </p:sp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10" r:id="rId1"/>
    <p:sldLayoutId id="2147486411" r:id="rId2"/>
    <p:sldLayoutId id="2147486412" r:id="rId3"/>
    <p:sldLayoutId id="2147486413" r:id="rId4"/>
    <p:sldLayoutId id="2147486414" r:id="rId5"/>
    <p:sldLayoutId id="2147486415" r:id="rId6"/>
    <p:sldLayoutId id="2147486416" r:id="rId7"/>
    <p:sldLayoutId id="2147486417" r:id="rId8"/>
    <p:sldLayoutId id="2147486418" r:id="rId9"/>
    <p:sldLayoutId id="2147486419" r:id="rId10"/>
    <p:sldLayoutId id="2147486420" r:id="rId11"/>
    <p:sldLayoutId id="214748642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458" r:id="rId1"/>
    <p:sldLayoutId id="2147486459" r:id="rId2"/>
    <p:sldLayoutId id="2147486460" r:id="rId3"/>
    <p:sldLayoutId id="2147486461" r:id="rId4"/>
    <p:sldLayoutId id="2147486462" r:id="rId5"/>
    <p:sldLayoutId id="2147486463" r:id="rId6"/>
    <p:sldLayoutId id="2147486464" r:id="rId7"/>
    <p:sldLayoutId id="2147486465" r:id="rId8"/>
    <p:sldLayoutId id="2147486466" r:id="rId9"/>
    <p:sldLayoutId id="2147486467" r:id="rId10"/>
    <p:sldLayoutId id="2147486468" r:id="rId11"/>
    <p:sldLayoutId id="2147486469" r:id="rId12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470" r:id="rId1"/>
    <p:sldLayoutId id="2147486471" r:id="rId2"/>
    <p:sldLayoutId id="2147486472" r:id="rId3"/>
    <p:sldLayoutId id="2147486473" r:id="rId4"/>
    <p:sldLayoutId id="2147486474" r:id="rId5"/>
    <p:sldLayoutId id="2147486475" r:id="rId6"/>
    <p:sldLayoutId id="2147486476" r:id="rId7"/>
    <p:sldLayoutId id="2147486477" r:id="rId8"/>
    <p:sldLayoutId id="2147486478" r:id="rId9"/>
    <p:sldLayoutId id="2147486479" r:id="rId10"/>
    <p:sldLayoutId id="2147486480" r:id="rId11"/>
    <p:sldLayoutId id="2147486481" r:id="rId12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482" r:id="rId1"/>
    <p:sldLayoutId id="2147486483" r:id="rId2"/>
    <p:sldLayoutId id="2147486484" r:id="rId3"/>
    <p:sldLayoutId id="2147486485" r:id="rId4"/>
    <p:sldLayoutId id="2147486486" r:id="rId5"/>
    <p:sldLayoutId id="2147486487" r:id="rId6"/>
    <p:sldLayoutId id="2147486488" r:id="rId7"/>
    <p:sldLayoutId id="2147486489" r:id="rId8"/>
    <p:sldLayoutId id="2147486490" r:id="rId9"/>
    <p:sldLayoutId id="2147486491" r:id="rId10"/>
    <p:sldLayoutId id="2147486492" r:id="rId11"/>
    <p:sldLayoutId id="2147486493" r:id="rId12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2" r:id="rId1"/>
    <p:sldLayoutId id="2147484803" r:id="rId2"/>
    <p:sldLayoutId id="2147484804" r:id="rId3"/>
    <p:sldLayoutId id="2147484805" r:id="rId4"/>
    <p:sldLayoutId id="2147484806" r:id="rId5"/>
    <p:sldLayoutId id="2147484807" r:id="rId6"/>
    <p:sldLayoutId id="2147484808" r:id="rId7"/>
    <p:sldLayoutId id="2147484809" r:id="rId8"/>
    <p:sldLayoutId id="2147484810" r:id="rId9"/>
    <p:sldLayoutId id="2147484811" r:id="rId10"/>
    <p:sldLayoutId id="2147484812" r:id="rId11"/>
    <p:sldLayoutId id="2147484813" r:id="rId12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14" r:id="rId1"/>
    <p:sldLayoutId id="2147484815" r:id="rId2"/>
    <p:sldLayoutId id="2147484816" r:id="rId3"/>
    <p:sldLayoutId id="2147484817" r:id="rId4"/>
    <p:sldLayoutId id="2147484818" r:id="rId5"/>
    <p:sldLayoutId id="2147484819" r:id="rId6"/>
    <p:sldLayoutId id="2147484820" r:id="rId7"/>
    <p:sldLayoutId id="2147484821" r:id="rId8"/>
    <p:sldLayoutId id="2147484822" r:id="rId9"/>
    <p:sldLayoutId id="2147484823" r:id="rId10"/>
    <p:sldLayoutId id="2147484824" r:id="rId11"/>
    <p:sldLayoutId id="2147484825" r:id="rId12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86" r:id="rId1"/>
    <p:sldLayoutId id="2147484887" r:id="rId2"/>
    <p:sldLayoutId id="2147484888" r:id="rId3"/>
    <p:sldLayoutId id="2147484889" r:id="rId4"/>
    <p:sldLayoutId id="2147484890" r:id="rId5"/>
    <p:sldLayoutId id="2147484891" r:id="rId6"/>
    <p:sldLayoutId id="2147484892" r:id="rId7"/>
    <p:sldLayoutId id="2147484893" r:id="rId8"/>
    <p:sldLayoutId id="2147484894" r:id="rId9"/>
    <p:sldLayoutId id="2147484895" r:id="rId10"/>
    <p:sldLayoutId id="2147484896" r:id="rId11"/>
    <p:sldLayoutId id="2147484897" r:id="rId12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422" r:id="rId1"/>
    <p:sldLayoutId id="2147486423" r:id="rId2"/>
    <p:sldLayoutId id="2147486424" r:id="rId3"/>
    <p:sldLayoutId id="2147486425" r:id="rId4"/>
    <p:sldLayoutId id="2147486426" r:id="rId5"/>
    <p:sldLayoutId id="2147486427" r:id="rId6"/>
    <p:sldLayoutId id="2147486428" r:id="rId7"/>
    <p:sldLayoutId id="2147486429" r:id="rId8"/>
    <p:sldLayoutId id="2147486430" r:id="rId9"/>
    <p:sldLayoutId id="2147486431" r:id="rId10"/>
    <p:sldLayoutId id="2147486432" r:id="rId11"/>
    <p:sldLayoutId id="2147486433" r:id="rId12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434" r:id="rId1"/>
    <p:sldLayoutId id="2147486435" r:id="rId2"/>
    <p:sldLayoutId id="2147486436" r:id="rId3"/>
    <p:sldLayoutId id="2147486437" r:id="rId4"/>
    <p:sldLayoutId id="2147486438" r:id="rId5"/>
    <p:sldLayoutId id="2147486439" r:id="rId6"/>
    <p:sldLayoutId id="2147486440" r:id="rId7"/>
    <p:sldLayoutId id="2147486441" r:id="rId8"/>
    <p:sldLayoutId id="2147486442" r:id="rId9"/>
    <p:sldLayoutId id="2147486443" r:id="rId10"/>
    <p:sldLayoutId id="2147486444" r:id="rId11"/>
    <p:sldLayoutId id="2147486445" r:id="rId12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2022-02-03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446" r:id="rId1"/>
    <p:sldLayoutId id="2147486447" r:id="rId2"/>
    <p:sldLayoutId id="2147486448" r:id="rId3"/>
    <p:sldLayoutId id="2147486449" r:id="rId4"/>
    <p:sldLayoutId id="2147486450" r:id="rId5"/>
    <p:sldLayoutId id="2147486451" r:id="rId6"/>
    <p:sldLayoutId id="2147486452" r:id="rId7"/>
    <p:sldLayoutId id="2147486453" r:id="rId8"/>
    <p:sldLayoutId id="2147486454" r:id="rId9"/>
    <p:sldLayoutId id="2147486455" r:id="rId10"/>
    <p:sldLayoutId id="2147486456" r:id="rId11"/>
    <p:sldLayoutId id="2147486457" r:id="rId12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 0"/>
          <p:cNvSpPr>
            <a:spLocks/>
          </p:cNvSpPr>
          <p:nvPr/>
        </p:nvSpPr>
        <p:spPr>
          <a:xfrm>
            <a:off x="12700" y="0"/>
            <a:ext cx="12194540" cy="98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티웨이_하늘" charset="0"/>
              <a:ea typeface="티웨이_하늘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146685" y="144780"/>
            <a:ext cx="350710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000" b="1" spc="-260">
                <a:solidFill>
                  <a:schemeClr val="bg1"/>
                </a:solidFill>
                <a:latin typeface="세방고딕 Regular" charset="0"/>
                <a:ea typeface="세방고딕 Regular" charset="0"/>
                <a:cs typeface="카페24 써라운드 에어 " charset="0"/>
              </a:rPr>
              <a:t>UNI SYSTEM </a:t>
            </a:r>
            <a:r>
              <a:rPr lang="en-US" altLang="ko-KR" sz="4000" b="1" spc="-260">
                <a:solidFill>
                  <a:schemeClr val="bg1"/>
                </a:solidFill>
                <a:latin typeface="세방고딕 Regular" charset="0"/>
                <a:ea typeface="세방고딕 Regular" charset="0"/>
                <a:cs typeface="카페24 써라운드 에어 " charset="0"/>
              </a:rPr>
              <a:t> </a:t>
            </a:r>
            <a:endParaRPr lang="ko-KR" altLang="en-US" sz="4000" b="1">
              <a:solidFill>
                <a:schemeClr val="bg1"/>
              </a:solidFill>
              <a:latin typeface="세방고딕 Regular" charset="0"/>
              <a:ea typeface="세방고딕 Regular" charset="0"/>
              <a:cs typeface="카페24 써라운드 에어 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>
            <a:off x="124460" y="1085215"/>
            <a:ext cx="11931650" cy="556069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2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엘리스 디지털배움체" charset="0"/>
              <a:ea typeface="엘리스 디지털배움체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>
            <a:off x="10477500" y="215265"/>
            <a:ext cx="1537335" cy="333375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600" spc="-110">
                <a:latin typeface="맑은 고딕" charset="0"/>
                <a:ea typeface="맑은 고딕" charset="0"/>
              </a:rPr>
              <a:t>DB 설계보고서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>
            <a:off x="11334750" y="530225"/>
            <a:ext cx="669290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1">
              <a:lnSpc>
                <a:spcPct val="100000"/>
              </a:lnSpc>
              <a:buFontTx/>
              <a:buNone/>
            </a:pPr>
            <a:r>
              <a:rPr lang="ko-KR" altLang="en-US" sz="1600" b="0">
                <a:solidFill>
                  <a:schemeClr val="bg1"/>
                </a:solidFill>
                <a:latin typeface="엘리스 디지털배움체" charset="0"/>
                <a:ea typeface="엘리스 디지털배움체" charset="0"/>
              </a:rPr>
              <a:t>52조</a:t>
            </a:r>
          </a:p>
        </p:txBody>
      </p:sp>
      <p:graphicFrame>
        <p:nvGraphicFramePr>
          <p:cNvPr id="2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739723"/>
              </p:ext>
            </p:extLst>
          </p:nvPr>
        </p:nvGraphicFramePr>
        <p:xfrm>
          <a:off x="501650" y="1737360"/>
          <a:ext cx="11173460" cy="45339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0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sz="1400" b="1" kern="1200">
                          <a:solidFill>
                            <a:schemeClr val="bg1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엔티티 명</a:t>
                      </a:r>
                      <a:endParaRPr lang="ko-KR" altLang="en-US" sz="1400" b="1" kern="1200">
                        <a:solidFill>
                          <a:schemeClr val="bg1"/>
                        </a:solidFill>
                        <a:latin typeface="엘리스 디지털배움체" charset="0"/>
                        <a:ea typeface="엘리스 디지털배움체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b="1" kern="1200">
                          <a:solidFill>
                            <a:schemeClr val="bg1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정</a:t>
                      </a:r>
                      <a:r>
                        <a:rPr lang="ko-KR" sz="1400" b="1" kern="1200">
                          <a:solidFill>
                            <a:schemeClr val="bg1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의</a:t>
                      </a:r>
                      <a:endParaRPr lang="ko-KR" altLang="en-US" sz="1400" b="1" kern="1200">
                        <a:solidFill>
                          <a:schemeClr val="bg1"/>
                        </a:solidFill>
                        <a:latin typeface="엘리스 디지털배움체" charset="0"/>
                        <a:ea typeface="엘리스 디지털배움체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b="1" kern="1200">
                          <a:solidFill>
                            <a:schemeClr val="bg1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포함</a:t>
                      </a:r>
                      <a:r>
                        <a:rPr lang="ko-KR" sz="1400" b="1" kern="1200">
                          <a:solidFill>
                            <a:schemeClr val="bg1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 </a:t>
                      </a:r>
                      <a:r>
                        <a:rPr sz="1400" b="1" kern="1200">
                          <a:solidFill>
                            <a:schemeClr val="bg1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속</a:t>
                      </a:r>
                      <a:r>
                        <a:rPr lang="ko-KR" sz="1400" b="1" kern="1200">
                          <a:solidFill>
                            <a:schemeClr val="bg1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성</a:t>
                      </a:r>
                      <a:endParaRPr lang="ko-KR" altLang="en-US" sz="1400" b="1" kern="1200">
                        <a:solidFill>
                          <a:schemeClr val="bg1"/>
                        </a:solidFill>
                        <a:latin typeface="엘리스 디지털배움체" charset="0"/>
                        <a:ea typeface="엘리스 디지털배움체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HOMEWORKP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과제목록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과제번호(PK), 강의번호(FK), 과제명, 유형, 마감일, 마감시간, 파일원본명, 파일수정명, 파일저장경로, 게시여부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GRADE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성적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성적번호(PK), 강의번호(FK), 학번(FK), 학년, 출석, 과제, 중간고사, 기말고사, 총 점수, 총 등급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EVALUAION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강의평가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평가번호(PK), 강의번호(FK),  항목번호, 카테고리, 질문내용, 답변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CLASS_STUD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강의별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 수강학생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강의번호(PFK), 학번(PFK)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SEMESTER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학기별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 이수현황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이수학기 번호(PK), 학번(FK),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수강년도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, 이수학기, 이수학점, 이수상태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ACADEMIC_STATUS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학적변동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학적변동 번호(PK), 학생번호(FK), </a:t>
                      </a:r>
                      <a:r>
                        <a:rPr lang="ko-KR" altLang="en-US" sz="1200" b="0" kern="1200" dirty="0" err="1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휴학복학</a:t>
                      </a:r>
                      <a:r>
                        <a:rPr lang="ko-KR" altLang="en-US" sz="1200" b="0" kern="1200" dirty="0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, 신청일자, 휴학분류, 휴학사유, 휴학사유 상세, 신청년도, 신청학기, 복학 </a:t>
                      </a:r>
                      <a:r>
                        <a:rPr lang="ko-KR" altLang="en-US" sz="1200" b="0" kern="1200" dirty="0" err="1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희망년도</a:t>
                      </a:r>
                      <a:r>
                        <a:rPr lang="ko-KR" altLang="en-US" sz="1200" b="0" kern="1200" dirty="0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, 복학 희망학기</a:t>
                      </a:r>
                      <a:r>
                        <a:rPr lang="en-US" altLang="ko-KR" sz="1200" b="0" kern="1200" dirty="0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,</a:t>
                      </a:r>
                      <a:r>
                        <a:rPr lang="ko-KR" altLang="en-US" sz="1200" b="0" kern="1200" dirty="0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 복학 신청년도, 복학 신청학기, 진행상태, 상태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Rect 0"/>
          <p:cNvSpPr>
            <a:spLocks/>
          </p:cNvSpPr>
          <p:nvPr/>
        </p:nvSpPr>
        <p:spPr>
          <a:xfrm>
            <a:off x="579755" y="1260475"/>
            <a:ext cx="1045210" cy="333375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sz="1600" spc="-110">
                <a:latin typeface="맑은 고딕" charset="0"/>
                <a:ea typeface="맑은 고딕" charset="0"/>
              </a:rPr>
              <a:t>TABLE LIST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>
            <a:off x="1456055" y="1269365"/>
            <a:ext cx="1596390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r>
              <a:rPr lang="ko-KR" sz="1600" b="0">
                <a:solidFill>
                  <a:schemeClr val="tx1"/>
                </a:solidFill>
                <a:latin typeface="엘리스 디지털배움체" charset="0"/>
                <a:ea typeface="엘리스 디지털배움체" charset="0"/>
              </a:rPr>
              <a:t>테이블 목록</a:t>
            </a:r>
            <a:endParaRPr lang="ko-KR" altLang="en-US" sz="1600" b="0">
              <a:solidFill>
                <a:schemeClr val="tx1"/>
              </a:solidFill>
              <a:latin typeface="엘리스 디지털배움체" charset="0"/>
              <a:ea typeface="엘리스 디지털배움체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 0"/>
          <p:cNvSpPr>
            <a:spLocks/>
          </p:cNvSpPr>
          <p:nvPr/>
        </p:nvSpPr>
        <p:spPr>
          <a:xfrm>
            <a:off x="12700" y="0"/>
            <a:ext cx="12194540" cy="98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티웨이_하늘" charset="0"/>
              <a:ea typeface="티웨이_하늘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146685" y="144780"/>
            <a:ext cx="350710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000" b="1" spc="-260">
                <a:solidFill>
                  <a:schemeClr val="bg1"/>
                </a:solidFill>
                <a:latin typeface="세방고딕 Regular" charset="0"/>
                <a:ea typeface="세방고딕 Regular" charset="0"/>
                <a:cs typeface="카페24 써라운드 에어 " charset="0"/>
              </a:rPr>
              <a:t>UNI SYSTEM </a:t>
            </a:r>
            <a:r>
              <a:rPr lang="en-US" altLang="ko-KR" sz="4000" b="1" spc="-260">
                <a:solidFill>
                  <a:schemeClr val="bg1"/>
                </a:solidFill>
                <a:latin typeface="세방고딕 Regular" charset="0"/>
                <a:ea typeface="세방고딕 Regular" charset="0"/>
                <a:cs typeface="카페24 써라운드 에어 " charset="0"/>
              </a:rPr>
              <a:t> </a:t>
            </a:r>
            <a:endParaRPr lang="ko-KR" altLang="en-US" sz="4000" b="1">
              <a:solidFill>
                <a:schemeClr val="bg1"/>
              </a:solidFill>
              <a:latin typeface="세방고딕 Regular" charset="0"/>
              <a:ea typeface="세방고딕 Regular" charset="0"/>
              <a:cs typeface="카페24 써라운드 에어 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>
            <a:off x="124460" y="1085215"/>
            <a:ext cx="11931650" cy="556069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2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엘리스 디지털배움체" charset="0"/>
              <a:ea typeface="엘리스 디지털배움체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>
            <a:off x="10477500" y="215265"/>
            <a:ext cx="1537335" cy="333375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600" spc="-110">
                <a:latin typeface="맑은 고딕" charset="0"/>
                <a:ea typeface="맑은 고딕" charset="0"/>
              </a:rPr>
              <a:t>DB 설계보고서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>
            <a:off x="11334750" y="530225"/>
            <a:ext cx="669290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1">
              <a:lnSpc>
                <a:spcPct val="100000"/>
              </a:lnSpc>
              <a:buFontTx/>
              <a:buNone/>
            </a:pPr>
            <a:r>
              <a:rPr lang="ko-KR" altLang="en-US" sz="1600" b="0">
                <a:solidFill>
                  <a:schemeClr val="bg1"/>
                </a:solidFill>
                <a:latin typeface="엘리스 디지털배움체" charset="0"/>
                <a:ea typeface="엘리스 디지털배움체" charset="0"/>
              </a:rPr>
              <a:t>52조</a:t>
            </a:r>
          </a:p>
        </p:txBody>
      </p:sp>
      <p:graphicFrame>
        <p:nvGraphicFramePr>
          <p:cNvPr id="2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879462"/>
              </p:ext>
            </p:extLst>
          </p:nvPr>
        </p:nvGraphicFramePr>
        <p:xfrm>
          <a:off x="501650" y="1737360"/>
          <a:ext cx="11173460" cy="467931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0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716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sz="1400" b="1" kern="1200" dirty="0">
                          <a:solidFill>
                            <a:schemeClr val="bg1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엔티티 명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엘리스 디지털배움체" charset="0"/>
                        <a:ea typeface="엘리스 디지털배움체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b="1" kern="1200">
                          <a:solidFill>
                            <a:schemeClr val="bg1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정</a:t>
                      </a:r>
                      <a:r>
                        <a:rPr lang="ko-KR" sz="1400" b="1" kern="1200">
                          <a:solidFill>
                            <a:schemeClr val="bg1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의</a:t>
                      </a:r>
                      <a:endParaRPr lang="ko-KR" altLang="en-US" sz="1400" b="1" kern="1200">
                        <a:solidFill>
                          <a:schemeClr val="bg1"/>
                        </a:solidFill>
                        <a:latin typeface="엘리스 디지털배움체" charset="0"/>
                        <a:ea typeface="엘리스 디지털배움체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b="1" kern="1200">
                          <a:solidFill>
                            <a:schemeClr val="bg1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포함</a:t>
                      </a:r>
                      <a:r>
                        <a:rPr lang="ko-KR" sz="1400" b="1" kern="1200">
                          <a:solidFill>
                            <a:schemeClr val="bg1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 </a:t>
                      </a:r>
                      <a:r>
                        <a:rPr sz="1400" b="1" kern="1200">
                          <a:solidFill>
                            <a:schemeClr val="bg1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속</a:t>
                      </a:r>
                      <a:r>
                        <a:rPr lang="ko-KR" sz="1400" b="1" kern="1200">
                          <a:solidFill>
                            <a:schemeClr val="bg1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성</a:t>
                      </a:r>
                      <a:endParaRPr lang="ko-KR" altLang="en-US" sz="1400" b="1" kern="1200">
                        <a:solidFill>
                          <a:schemeClr val="bg1"/>
                        </a:solidFill>
                        <a:latin typeface="엘리스 디지털배움체" charset="0"/>
                        <a:ea typeface="엘리스 디지털배움체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82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APPOINTMENT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상담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상담신청 번호(PK), 학생번호(FK), 교수번호(FK), 제목, 내용, 신청날짜, 상담일시, 신청상태, 반려사유, 상태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82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MAIL</a:t>
                      </a:r>
                      <a:r>
                        <a:rPr lang="en-US" altLang="ko-KR" sz="1200" b="0" kern="1200" dirty="0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_FROM</a:t>
                      </a:r>
                      <a:endParaRPr lang="ko-KR" altLang="en-US" sz="1200" b="0" kern="1200" dirty="0">
                        <a:solidFill>
                          <a:srgbClr val="FF0000"/>
                        </a:solidFill>
                        <a:latin typeface="엘리스 디지털배움체" charset="0"/>
                        <a:ea typeface="엘리스 디지털배움체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발신메일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발신메일번호</a:t>
                      </a:r>
                      <a:r>
                        <a:rPr lang="en-US" altLang="ko-KR" sz="1200" b="0" kern="1200" dirty="0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(PK), </a:t>
                      </a:r>
                      <a:r>
                        <a:rPr lang="ko-KR" altLang="en-US" sz="1200" b="0" kern="1200" dirty="0" err="1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보내는사람</a:t>
                      </a:r>
                      <a:r>
                        <a:rPr lang="en-US" altLang="ko-KR" sz="1200" b="0" kern="1200" dirty="0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(FK), </a:t>
                      </a:r>
                      <a:r>
                        <a:rPr lang="ko-KR" altLang="en-US" sz="1200" b="0" kern="1200" dirty="0" err="1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보내는사람계정</a:t>
                      </a:r>
                      <a:r>
                        <a:rPr lang="en-US" altLang="ko-KR" sz="1200" b="0" kern="1200" dirty="0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제목</a:t>
                      </a:r>
                      <a:r>
                        <a:rPr lang="en-US" altLang="ko-KR" sz="1200" b="0" kern="1200" dirty="0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내용</a:t>
                      </a:r>
                      <a:r>
                        <a:rPr lang="en-US" altLang="ko-KR" sz="1200" b="0" kern="1200" dirty="0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, </a:t>
                      </a:r>
                      <a:r>
                        <a:rPr lang="ko-KR" altLang="en-US" sz="1200" b="0" kern="1200" dirty="0" err="1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보낸일시</a:t>
                      </a:r>
                      <a:r>
                        <a:rPr lang="en-US" altLang="ko-KR" sz="1200" b="0" kern="1200" dirty="0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, </a:t>
                      </a:r>
                      <a:r>
                        <a:rPr lang="ko-KR" altLang="en-US" sz="1200" b="0" kern="1200" dirty="0" err="1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내게쓴메일여부</a:t>
                      </a:r>
                      <a:r>
                        <a:rPr lang="en-US" altLang="ko-KR" sz="1200" b="0" kern="1200" dirty="0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임시보관메일여부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82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MAIL_TO</a:t>
                      </a:r>
                      <a:endParaRPr lang="ko-KR" altLang="en-US" sz="1200" b="0" kern="1200" dirty="0">
                        <a:solidFill>
                          <a:srgbClr val="FF0000"/>
                        </a:solidFill>
                        <a:latin typeface="엘리스 디지털배움체" charset="0"/>
                        <a:ea typeface="엘리스 디지털배움체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수신메일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수신메일번호</a:t>
                      </a:r>
                      <a:r>
                        <a:rPr lang="en-US" altLang="ko-KR" sz="1200" b="0" kern="1200" dirty="0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(PK), </a:t>
                      </a:r>
                      <a:r>
                        <a:rPr lang="ko-KR" altLang="en-US" sz="1200" b="0" kern="1200" dirty="0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발신메일번호</a:t>
                      </a:r>
                      <a:r>
                        <a:rPr lang="en-US" altLang="ko-KR" sz="1200" b="0" kern="1200" dirty="0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(FK), </a:t>
                      </a:r>
                      <a:r>
                        <a:rPr lang="ko-KR" altLang="en-US" sz="1200" b="0" kern="1200" dirty="0" err="1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받는사람</a:t>
                      </a:r>
                      <a:r>
                        <a:rPr lang="en-US" altLang="ko-KR" sz="1200" b="0" kern="1200" dirty="0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(TO), </a:t>
                      </a:r>
                      <a:r>
                        <a:rPr lang="ko-KR" altLang="en-US" sz="1200" b="0" kern="1200" dirty="0" err="1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받는사람계정</a:t>
                      </a:r>
                      <a:r>
                        <a:rPr lang="en-US" altLang="ko-KR" sz="1200" b="0" kern="1200" dirty="0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중요메일여부</a:t>
                      </a:r>
                      <a:r>
                        <a:rPr lang="en-US" altLang="ko-KR" sz="1200" b="0" kern="1200" dirty="0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, </a:t>
                      </a:r>
                      <a:r>
                        <a:rPr lang="ko-KR" altLang="en-US" sz="1200" b="0" kern="1200" dirty="0" err="1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읽은시간</a:t>
                      </a:r>
                      <a:r>
                        <a:rPr lang="en-US" altLang="ko-KR" sz="1200" b="0" kern="1200" dirty="0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상태</a:t>
                      </a:r>
                      <a:r>
                        <a:rPr lang="en-US" altLang="ko-KR" sz="1200" b="0" kern="1200" dirty="0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스팸여부</a:t>
                      </a:r>
                      <a:r>
                        <a:rPr lang="en-US" altLang="ko-KR" sz="1200" b="0" kern="1200" dirty="0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참조여부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962836"/>
                  </a:ext>
                </a:extLst>
              </a:tr>
              <a:tr h="51282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SPAM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스팸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스팸번호(PK), 사용자 번호(FK), 스팸계정 번호(FK)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82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CONTACT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주소록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주소록번호(PK), 사용자번호(FK), 이름, 이메일, 연락처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82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ACADEMIC_CALENDER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학사일정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학사일정 번호(PK), 학사일정, 시작일, 종료일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82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CERTIFICATE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증명서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증명서 발급번호(PK), 학생번호</a:t>
                      </a:r>
                      <a:r>
                        <a:rPr lang="en-US" altLang="ko-KR" sz="1200" b="0" kern="1200" dirty="0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(FK), </a:t>
                      </a:r>
                      <a:r>
                        <a:rPr lang="ko-KR" altLang="en-US" sz="1200" b="0" kern="1200" dirty="0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증명서 종류, 용도, </a:t>
                      </a:r>
                      <a:r>
                        <a:rPr lang="ko-KR" altLang="en-US" sz="1200" b="0" kern="1200" dirty="0" err="1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제출처</a:t>
                      </a:r>
                      <a:r>
                        <a:rPr lang="ko-KR" altLang="en-US" sz="1200" b="0" kern="1200" dirty="0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, 제출처명</a:t>
                      </a:r>
                      <a:r>
                        <a:rPr lang="en-US" altLang="ko-KR" sz="1200" b="0" kern="1200" dirty="0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rgbClr val="FF0000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결제여부, 상태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82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RESERVED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시설예약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엘리스 디지털배움체" charset="0"/>
                          <a:ea typeface="엘리스 디지털배움체" charset="0"/>
                        </a:rPr>
                        <a:t>예약번호(PK), 예약자(FK), 사용공간, 사용인원, 사용일자, 시작시간, 종료시간, 예약현황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" name="Rect 0"/>
          <p:cNvSpPr>
            <a:spLocks/>
          </p:cNvSpPr>
          <p:nvPr/>
        </p:nvSpPr>
        <p:spPr>
          <a:xfrm>
            <a:off x="579755" y="1260475"/>
            <a:ext cx="1045210" cy="333375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sz="1600" spc="-110">
                <a:latin typeface="맑은 고딕" charset="0"/>
                <a:ea typeface="맑은 고딕" charset="0"/>
              </a:rPr>
              <a:t>TABLE LIST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>
            <a:off x="1456055" y="1269365"/>
            <a:ext cx="1596390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r>
              <a:rPr lang="ko-KR" sz="1600" b="0">
                <a:solidFill>
                  <a:schemeClr val="tx1"/>
                </a:solidFill>
                <a:latin typeface="엘리스 디지털배움체" charset="0"/>
                <a:ea typeface="엘리스 디지털배움체" charset="0"/>
              </a:rPr>
              <a:t>테이블 목록</a:t>
            </a:r>
            <a:endParaRPr lang="ko-KR" altLang="en-US" sz="1600" b="0">
              <a:solidFill>
                <a:schemeClr val="tx1"/>
              </a:solidFill>
              <a:latin typeface="엘리스 디지털배움체" charset="0"/>
              <a:ea typeface="엘리스 디지털배움체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 0"/>
          <p:cNvSpPr>
            <a:spLocks/>
          </p:cNvSpPr>
          <p:nvPr/>
        </p:nvSpPr>
        <p:spPr>
          <a:xfrm>
            <a:off x="12700" y="0"/>
            <a:ext cx="12194540" cy="98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티웨이_하늘" charset="0"/>
              <a:ea typeface="티웨이_하늘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146685" y="144780"/>
            <a:ext cx="350710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000" b="1" spc="-260">
                <a:solidFill>
                  <a:schemeClr val="bg1"/>
                </a:solidFill>
                <a:latin typeface="세방고딕 Regular" charset="0"/>
                <a:ea typeface="세방고딕 Regular" charset="0"/>
                <a:cs typeface="카페24 써라운드 에어 " charset="0"/>
              </a:rPr>
              <a:t>UNI SYSTEM </a:t>
            </a:r>
            <a:r>
              <a:rPr lang="en-US" altLang="ko-KR" sz="4000" b="1" spc="-260">
                <a:solidFill>
                  <a:schemeClr val="bg1"/>
                </a:solidFill>
                <a:latin typeface="세방고딕 Regular" charset="0"/>
                <a:ea typeface="세방고딕 Regular" charset="0"/>
                <a:cs typeface="카페24 써라운드 에어 " charset="0"/>
              </a:rPr>
              <a:t> </a:t>
            </a:r>
            <a:endParaRPr lang="ko-KR" altLang="en-US" sz="4000" b="1">
              <a:solidFill>
                <a:schemeClr val="bg1"/>
              </a:solidFill>
              <a:latin typeface="세방고딕 Regular" charset="0"/>
              <a:ea typeface="세방고딕 Regular" charset="0"/>
              <a:cs typeface="카페24 써라운드 에어 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>
            <a:off x="146685" y="1077595"/>
            <a:ext cx="11931650" cy="556069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2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엘리스 디지털배움체" charset="0"/>
              <a:ea typeface="엘리스 디지털배움체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>
            <a:off x="10477500" y="215265"/>
            <a:ext cx="1537335" cy="333375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600" spc="-110">
                <a:latin typeface="맑은 고딕" charset="0"/>
                <a:ea typeface="맑은 고딕" charset="0"/>
              </a:rPr>
              <a:t>DB 설계보고서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>
            <a:off x="11334750" y="530225"/>
            <a:ext cx="669290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1">
              <a:lnSpc>
                <a:spcPct val="100000"/>
              </a:lnSpc>
              <a:buFontTx/>
              <a:buNone/>
            </a:pPr>
            <a:r>
              <a:rPr lang="ko-KR" altLang="en-US" sz="1600" b="0">
                <a:solidFill>
                  <a:schemeClr val="bg1"/>
                </a:solidFill>
                <a:latin typeface="엘리스 디지털배움체" charset="0"/>
                <a:ea typeface="엘리스 디지털배움체" charset="0"/>
              </a:rPr>
              <a:t>52조</a:t>
            </a:r>
          </a:p>
        </p:txBody>
      </p:sp>
      <p:graphicFrame>
        <p:nvGraphicFramePr>
          <p:cNvPr id="24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5966"/>
              </p:ext>
            </p:extLst>
          </p:nvPr>
        </p:nvGraphicFramePr>
        <p:xfrm>
          <a:off x="1803400" y="1307465"/>
          <a:ext cx="8678545" cy="496379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4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245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3210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테이블명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ACADEMIC_STATUS</a:t>
                      </a:r>
                      <a:endParaRPr lang="ko-KR" altLang="en-US" sz="1100" b="0" i="0" strike="noStrike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Table 기술서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작성일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2022-01-28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Page</a:t>
                      </a:r>
                      <a:b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12</a:t>
                      </a:r>
                      <a:r>
                        <a:rPr lang="ko-KR"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26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15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System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UNI SYSTEM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52조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415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테이블 설명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학적변동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Attribute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Data Type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N/N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Key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Default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AS_NO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NUMBER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PK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학적변동</a:t>
                      </a:r>
                      <a:r>
                        <a:rPr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strike="noStrike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STUD_NO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NUMBER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FK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학생번호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AS_TYPE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NUMBER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휴학복학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AS_DATE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DATE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SYSDATE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신청일자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OFF_TYPE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NUMBER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휴학분류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REASON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NUMBER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휴학사유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REASON_DETAIL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VARCHAR2(300)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휴학사유</a:t>
                      </a:r>
                      <a:r>
                        <a:rPr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strike="noStrike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상세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OFF_YEAR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NUMBER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신청년도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OFF_SEMESTER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NUMBER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신청학기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OFFUNTIL_YEAR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NUMBER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복학희망년도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OFFUNTIL_SEMESTER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NUMBER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복학희망학기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12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BACK_YEAR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NUMBER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복학신청년도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13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BACK_SEMESTER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NUMBER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복학신청학기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14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PROGRESS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NUMBER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진행상태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15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STATUS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VARCHAR2(1)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‘Y’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상태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 0"/>
          <p:cNvSpPr>
            <a:spLocks/>
          </p:cNvSpPr>
          <p:nvPr/>
        </p:nvSpPr>
        <p:spPr>
          <a:xfrm>
            <a:off x="12700" y="0"/>
            <a:ext cx="12194540" cy="98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티웨이_하늘" charset="0"/>
              <a:ea typeface="티웨이_하늘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146685" y="144780"/>
            <a:ext cx="350710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000" b="1" spc="-260">
                <a:solidFill>
                  <a:schemeClr val="bg1"/>
                </a:solidFill>
                <a:latin typeface="세방고딕 Regular" charset="0"/>
                <a:ea typeface="세방고딕 Regular" charset="0"/>
                <a:cs typeface="카페24 써라운드 에어 " charset="0"/>
              </a:rPr>
              <a:t>UNI SYSTEM </a:t>
            </a:r>
            <a:r>
              <a:rPr lang="en-US" altLang="ko-KR" sz="4000" b="1" spc="-260">
                <a:solidFill>
                  <a:schemeClr val="bg1"/>
                </a:solidFill>
                <a:latin typeface="세방고딕 Regular" charset="0"/>
                <a:ea typeface="세방고딕 Regular" charset="0"/>
                <a:cs typeface="카페24 써라운드 에어 " charset="0"/>
              </a:rPr>
              <a:t> </a:t>
            </a:r>
            <a:endParaRPr lang="ko-KR" altLang="en-US" sz="4000" b="1">
              <a:solidFill>
                <a:schemeClr val="bg1"/>
              </a:solidFill>
              <a:latin typeface="세방고딕 Regular" charset="0"/>
              <a:ea typeface="세방고딕 Regular" charset="0"/>
              <a:cs typeface="카페24 써라운드 에어 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>
            <a:off x="146685" y="1077595"/>
            <a:ext cx="11931650" cy="556069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2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엘리스 디지털배움체" charset="0"/>
              <a:ea typeface="엘리스 디지털배움체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>
            <a:off x="10477500" y="215265"/>
            <a:ext cx="1537335" cy="333375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600" spc="-110">
                <a:latin typeface="맑은 고딕" charset="0"/>
                <a:ea typeface="맑은 고딕" charset="0"/>
              </a:rPr>
              <a:t>DB 설계보고서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>
            <a:off x="11334750" y="530225"/>
            <a:ext cx="669290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1">
              <a:lnSpc>
                <a:spcPct val="100000"/>
              </a:lnSpc>
              <a:buFontTx/>
              <a:buNone/>
            </a:pPr>
            <a:r>
              <a:rPr lang="ko-KR" altLang="en-US" sz="1600" b="0">
                <a:solidFill>
                  <a:schemeClr val="bg1"/>
                </a:solidFill>
                <a:latin typeface="엘리스 디지털배움체" charset="0"/>
                <a:ea typeface="엘리스 디지털배움체" charset="0"/>
              </a:rPr>
              <a:t>52조</a:t>
            </a:r>
          </a:p>
        </p:txBody>
      </p:sp>
      <p:graphicFrame>
        <p:nvGraphicFramePr>
          <p:cNvPr id="24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302102"/>
              </p:ext>
            </p:extLst>
          </p:nvPr>
        </p:nvGraphicFramePr>
        <p:xfrm>
          <a:off x="1803400" y="1563370"/>
          <a:ext cx="8678545" cy="421513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4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245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5120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테이블명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APPOINTMENT</a:t>
                      </a:r>
                      <a:endParaRPr lang="ko-KR" altLang="en-US" sz="1100" b="0" i="0" strike="noStrike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Table 기술서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작성일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2022-01-28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Page</a:t>
                      </a:r>
                      <a:b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13</a:t>
                      </a:r>
                      <a:r>
                        <a:rPr lang="ko-KR"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26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20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System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UNI SYSTEM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52조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420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테이블 설명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상담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Attribute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Data Type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N/N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Key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Default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APP_NO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NUMBER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PK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상담신청</a:t>
                      </a:r>
                      <a:r>
                        <a:rPr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strike="noStrike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STUD_NO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NUMBER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FK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학</a:t>
                      </a:r>
                      <a:r>
                        <a:rPr lang="ko-KR" altLang="en-US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생</a:t>
                      </a:r>
                      <a:r>
                        <a:rPr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</a:t>
                      </a:r>
                      <a:r>
                        <a:rPr lang="ko-KR" altLang="en-US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PROF_NO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NUMBER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FK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교수번호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TITLE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VARCHAR2(60)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CONTENT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VARCHAR2(4000)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ENROLL_DATE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DATE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SYSDATE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신청날짜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APP_DATE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lang="en-US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VARCHAR</a:t>
                      </a: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2(50)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상담일시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APP_STATUS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NUMBER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신청상태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REASON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VARCHAR2(100)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반려사유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STATUS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VARCHAR2(1)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‘Y’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상태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 0"/>
          <p:cNvSpPr>
            <a:spLocks/>
          </p:cNvSpPr>
          <p:nvPr/>
        </p:nvSpPr>
        <p:spPr>
          <a:xfrm>
            <a:off x="12700" y="0"/>
            <a:ext cx="12194540" cy="98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티웨이_하늘" charset="0"/>
              <a:ea typeface="티웨이_하늘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146685" y="144780"/>
            <a:ext cx="350710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000" b="1" spc="-260">
                <a:solidFill>
                  <a:schemeClr val="bg1"/>
                </a:solidFill>
                <a:latin typeface="세방고딕 Regular" charset="0"/>
                <a:ea typeface="세방고딕 Regular" charset="0"/>
                <a:cs typeface="카페24 써라운드 에어 " charset="0"/>
              </a:rPr>
              <a:t>UNI SYSTEM </a:t>
            </a:r>
            <a:r>
              <a:rPr lang="en-US" altLang="ko-KR" sz="4000" b="1" spc="-260">
                <a:solidFill>
                  <a:schemeClr val="bg1"/>
                </a:solidFill>
                <a:latin typeface="세방고딕 Regular" charset="0"/>
                <a:ea typeface="세방고딕 Regular" charset="0"/>
                <a:cs typeface="카페24 써라운드 에어 " charset="0"/>
              </a:rPr>
              <a:t> </a:t>
            </a:r>
            <a:endParaRPr lang="ko-KR" altLang="en-US" sz="4000" b="1">
              <a:solidFill>
                <a:schemeClr val="bg1"/>
              </a:solidFill>
              <a:latin typeface="세방고딕 Regular" charset="0"/>
              <a:ea typeface="세방고딕 Regular" charset="0"/>
              <a:cs typeface="카페24 써라운드 에어 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>
            <a:off x="146685" y="1077595"/>
            <a:ext cx="11931650" cy="556069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2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엘리스 디지털배움체" charset="0"/>
              <a:ea typeface="엘리스 디지털배움체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>
            <a:off x="10477500" y="215265"/>
            <a:ext cx="1537335" cy="333375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600" spc="-110">
                <a:latin typeface="맑은 고딕" charset="0"/>
                <a:ea typeface="맑은 고딕" charset="0"/>
              </a:rPr>
              <a:t>DB 설계보고서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>
            <a:off x="11334750" y="530225"/>
            <a:ext cx="669290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1">
              <a:lnSpc>
                <a:spcPct val="100000"/>
              </a:lnSpc>
              <a:buFontTx/>
              <a:buNone/>
            </a:pPr>
            <a:r>
              <a:rPr lang="ko-KR" altLang="en-US" sz="1600" b="0">
                <a:solidFill>
                  <a:schemeClr val="bg1"/>
                </a:solidFill>
                <a:latin typeface="엘리스 디지털배움체" charset="0"/>
                <a:ea typeface="엘리스 디지털배움체" charset="0"/>
              </a:rPr>
              <a:t>52조</a:t>
            </a:r>
          </a:p>
        </p:txBody>
      </p:sp>
      <p:graphicFrame>
        <p:nvGraphicFramePr>
          <p:cNvPr id="24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183441"/>
              </p:ext>
            </p:extLst>
          </p:nvPr>
        </p:nvGraphicFramePr>
        <p:xfrm>
          <a:off x="1756728" y="1603055"/>
          <a:ext cx="8678544" cy="3403266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863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3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8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5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24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770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테이블명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MAIL</a:t>
                      </a:r>
                      <a:r>
                        <a:rPr lang="en-US" sz="1100" b="0" i="0" strike="noStrike" kern="1200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_FROM</a:t>
                      </a:r>
                      <a:endParaRPr lang="ko-KR" altLang="en-US" sz="1100" b="0" i="0" strike="noStrike" kern="1200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Table 기술서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작성일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2022-01-28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Page</a:t>
                      </a:r>
                      <a:b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14</a:t>
                      </a:r>
                      <a:r>
                        <a:rPr lang="ko-KR"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26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101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System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UNI SYSTEM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52조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101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테이블 설명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발신메일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278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Attribute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Data Type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N/N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Key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Default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MAIL_</a:t>
                      </a:r>
                      <a:r>
                        <a:rPr lang="en-US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FROM_</a:t>
                      </a:r>
                      <a:r>
                        <a:rPr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NUMBER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PK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발신</a:t>
                      </a:r>
                      <a:r>
                        <a:rPr sz="1100" b="0" i="0" strike="noStrike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메일번호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FROM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VARCHAR2(30)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FK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보내는사람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FROM_ADD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VARCHAR2(</a:t>
                      </a:r>
                      <a:r>
                        <a:rPr lang="en-US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0)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lang="ko-KR" altLang="en-US" sz="1100" b="0" i="0" strike="noStrike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보내는사람계정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TITLE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VARCHAR2(60)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CONTENT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CLOB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SEND_DATE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VARCHAR2(1)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‘N’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100" b="0" i="0" strike="noStrike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보낸일시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TO_ME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VARCHAR2(1)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‘N’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100" b="0" i="0" strike="noStrike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내게쓴메일여부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SAVE_STATUS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VARCHAR2(1)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임시보관메일여부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0957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 0"/>
          <p:cNvSpPr>
            <a:spLocks/>
          </p:cNvSpPr>
          <p:nvPr/>
        </p:nvSpPr>
        <p:spPr>
          <a:xfrm>
            <a:off x="12700" y="0"/>
            <a:ext cx="12194540" cy="98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티웨이_하늘" charset="0"/>
              <a:ea typeface="티웨이_하늘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146685" y="144780"/>
            <a:ext cx="350710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000" b="1" spc="-260">
                <a:solidFill>
                  <a:schemeClr val="bg1"/>
                </a:solidFill>
                <a:latin typeface="세방고딕 Regular" charset="0"/>
                <a:ea typeface="세방고딕 Regular" charset="0"/>
                <a:cs typeface="카페24 써라운드 에어 " charset="0"/>
              </a:rPr>
              <a:t>UNI SYSTEM </a:t>
            </a:r>
            <a:r>
              <a:rPr lang="en-US" altLang="ko-KR" sz="4000" b="1" spc="-260">
                <a:solidFill>
                  <a:schemeClr val="bg1"/>
                </a:solidFill>
                <a:latin typeface="세방고딕 Regular" charset="0"/>
                <a:ea typeface="세방고딕 Regular" charset="0"/>
                <a:cs typeface="카페24 써라운드 에어 " charset="0"/>
              </a:rPr>
              <a:t> </a:t>
            </a:r>
            <a:endParaRPr lang="ko-KR" altLang="en-US" sz="4000" b="1">
              <a:solidFill>
                <a:schemeClr val="bg1"/>
              </a:solidFill>
              <a:latin typeface="세방고딕 Regular" charset="0"/>
              <a:ea typeface="세방고딕 Regular" charset="0"/>
              <a:cs typeface="카페24 써라운드 에어 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>
            <a:off x="146685" y="1077595"/>
            <a:ext cx="11931650" cy="556069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2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엘리스 디지털배움체" charset="0"/>
              <a:ea typeface="엘리스 디지털배움체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>
            <a:off x="10477500" y="215265"/>
            <a:ext cx="1537335" cy="333375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600" spc="-110">
                <a:latin typeface="맑은 고딕" charset="0"/>
                <a:ea typeface="맑은 고딕" charset="0"/>
              </a:rPr>
              <a:t>DB 설계보고서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>
            <a:off x="11334750" y="530225"/>
            <a:ext cx="669290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1">
              <a:lnSpc>
                <a:spcPct val="100000"/>
              </a:lnSpc>
              <a:buFontTx/>
              <a:buNone/>
            </a:pPr>
            <a:r>
              <a:rPr lang="ko-KR" altLang="en-US" sz="1600" b="0">
                <a:solidFill>
                  <a:schemeClr val="bg1"/>
                </a:solidFill>
                <a:latin typeface="엘리스 디지털배움체" charset="0"/>
                <a:ea typeface="엘리스 디지털배움체" charset="0"/>
              </a:rPr>
              <a:t>52조</a:t>
            </a:r>
          </a:p>
        </p:txBody>
      </p:sp>
      <p:graphicFrame>
        <p:nvGraphicFramePr>
          <p:cNvPr id="24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404991"/>
              </p:ext>
            </p:extLst>
          </p:nvPr>
        </p:nvGraphicFramePr>
        <p:xfrm>
          <a:off x="1770698" y="1755455"/>
          <a:ext cx="8678544" cy="3679893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863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3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8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5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24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770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테이블명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MAIL</a:t>
                      </a:r>
                      <a:r>
                        <a:rPr lang="en-US" sz="1100" b="0" i="0" strike="noStrike" kern="1200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_TO</a:t>
                      </a:r>
                      <a:endParaRPr lang="ko-KR" altLang="en-US" sz="1100" b="0" i="0" strike="noStrike" kern="1200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Table 기술서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작성일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2022-01-28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Page</a:t>
                      </a:r>
                      <a:b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14</a:t>
                      </a:r>
                      <a:r>
                        <a:rPr lang="ko-KR"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26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101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System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UNI SYSTEM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52조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101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테이블 설명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수신</a:t>
                      </a:r>
                      <a:r>
                        <a:rPr sz="1100" b="0" i="0" strike="noStrike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메일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278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Attribute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Data Type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N/N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Key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Default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MAIL_</a:t>
                      </a:r>
                      <a:r>
                        <a:rPr lang="en-US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TO_</a:t>
                      </a:r>
                      <a:r>
                        <a:rPr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NUMBER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PK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수신</a:t>
                      </a:r>
                      <a:r>
                        <a:rPr sz="1100" b="0" i="0" strike="noStrike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메일번호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MAIL_FROM_NO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NUMBER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FK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발신메일번호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lang="en-US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NUMBER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FK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lang="ko-KR" altLang="en-US" sz="1100" b="0" i="0" strike="noStrike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받는사람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TO_ADD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VARCHAR2(</a:t>
                      </a:r>
                      <a:r>
                        <a:rPr lang="en-US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100</a:t>
                      </a:r>
                      <a:r>
                        <a:rPr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lang="ko-KR" altLang="en-US" sz="1100" b="0" i="0" strike="noStrike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받는사람계정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IMPORTANT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VARCHAR2(</a:t>
                      </a:r>
                      <a:r>
                        <a:rPr lang="en-US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‘N’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중요메일여부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READ_DATE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lang="en-US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DATE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100" b="0" i="0" strike="noStrike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읽은시간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STATUS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VARCHAR2(1)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‘N’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상태</a:t>
                      </a: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휴지통</a:t>
                      </a: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SPAM_STATUS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VARCHAR2(1)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‘N’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스팸여부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CC_STATUS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VARCHAR2(1)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‘N’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참조여부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174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 0"/>
          <p:cNvSpPr>
            <a:spLocks/>
          </p:cNvSpPr>
          <p:nvPr/>
        </p:nvSpPr>
        <p:spPr>
          <a:xfrm>
            <a:off x="12700" y="0"/>
            <a:ext cx="12194540" cy="98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티웨이_하늘" charset="0"/>
              <a:ea typeface="티웨이_하늘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146685" y="144780"/>
            <a:ext cx="350710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000" b="1" spc="-260">
                <a:solidFill>
                  <a:schemeClr val="bg1"/>
                </a:solidFill>
                <a:latin typeface="세방고딕 Regular" charset="0"/>
                <a:ea typeface="세방고딕 Regular" charset="0"/>
                <a:cs typeface="카페24 써라운드 에어 " charset="0"/>
              </a:rPr>
              <a:t>UNI SYSTEM </a:t>
            </a:r>
            <a:r>
              <a:rPr lang="en-US" altLang="ko-KR" sz="4000" b="1" spc="-260">
                <a:solidFill>
                  <a:schemeClr val="bg1"/>
                </a:solidFill>
                <a:latin typeface="세방고딕 Regular" charset="0"/>
                <a:ea typeface="세방고딕 Regular" charset="0"/>
                <a:cs typeface="카페24 써라운드 에어 " charset="0"/>
              </a:rPr>
              <a:t> </a:t>
            </a:r>
            <a:endParaRPr lang="ko-KR" altLang="en-US" sz="4000" b="1">
              <a:solidFill>
                <a:schemeClr val="bg1"/>
              </a:solidFill>
              <a:latin typeface="세방고딕 Regular" charset="0"/>
              <a:ea typeface="세방고딕 Regular" charset="0"/>
              <a:cs typeface="카페24 써라운드 에어 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>
            <a:off x="146685" y="1077595"/>
            <a:ext cx="11931650" cy="556069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2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엘리스 디지털배움체" charset="0"/>
              <a:ea typeface="엘리스 디지털배움체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>
            <a:off x="10477500" y="215265"/>
            <a:ext cx="1537335" cy="333375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600" spc="-110">
                <a:latin typeface="맑은 고딕" charset="0"/>
                <a:ea typeface="맑은 고딕" charset="0"/>
              </a:rPr>
              <a:t>DB 설계보고서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>
            <a:off x="11334750" y="530225"/>
            <a:ext cx="669290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1">
              <a:lnSpc>
                <a:spcPct val="100000"/>
              </a:lnSpc>
              <a:buFontTx/>
              <a:buNone/>
            </a:pPr>
            <a:r>
              <a:rPr lang="ko-KR" altLang="en-US" sz="1600" b="0">
                <a:solidFill>
                  <a:schemeClr val="bg1"/>
                </a:solidFill>
                <a:latin typeface="엘리스 디지털배움체" charset="0"/>
                <a:ea typeface="엘리스 디지털배움체" charset="0"/>
              </a:rPr>
              <a:t>52조</a:t>
            </a:r>
          </a:p>
        </p:txBody>
      </p:sp>
      <p:graphicFrame>
        <p:nvGraphicFramePr>
          <p:cNvPr id="24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38509"/>
              </p:ext>
            </p:extLst>
          </p:nvPr>
        </p:nvGraphicFramePr>
        <p:xfrm>
          <a:off x="1803400" y="1563370"/>
          <a:ext cx="8678545" cy="274193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4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245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5120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테이블명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CONTACT</a:t>
                      </a:r>
                      <a:endParaRPr lang="ko-KR" altLang="en-US" sz="1100" b="0" i="0" strike="noStrike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Table 기술서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작성일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2022-01-28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Page</a:t>
                      </a:r>
                      <a:b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16</a:t>
                      </a:r>
                      <a:r>
                        <a:rPr lang="ko-KR"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26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20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System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UNI SYSTEM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52조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420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테이블 설명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주소록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Attribute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Data Type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N/N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Key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Default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CONTACT_NO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NUMBER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PK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주소록번호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USER_NO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NUMBER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</a:t>
                      </a:r>
                      <a:r>
                        <a:rPr lang="ko-KR" altLang="en-US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용자 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NAME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VARCHAR2(20)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EMAIL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VARCHAR2(30)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PHONE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VARCHAR2(30)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연락처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 0"/>
          <p:cNvSpPr>
            <a:spLocks/>
          </p:cNvSpPr>
          <p:nvPr/>
        </p:nvSpPr>
        <p:spPr>
          <a:xfrm>
            <a:off x="12700" y="0"/>
            <a:ext cx="12194540" cy="98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티웨이_하늘" charset="0"/>
              <a:ea typeface="티웨이_하늘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146685" y="144780"/>
            <a:ext cx="350710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000" b="1" spc="-260">
                <a:solidFill>
                  <a:schemeClr val="bg1"/>
                </a:solidFill>
                <a:latin typeface="세방고딕 Regular" charset="0"/>
                <a:ea typeface="세방고딕 Regular" charset="0"/>
                <a:cs typeface="카페24 써라운드 에어 " charset="0"/>
              </a:rPr>
              <a:t>UNI SYSTEM </a:t>
            </a:r>
            <a:r>
              <a:rPr lang="en-US" altLang="ko-KR" sz="4000" b="1" spc="-260">
                <a:solidFill>
                  <a:schemeClr val="bg1"/>
                </a:solidFill>
                <a:latin typeface="세방고딕 Regular" charset="0"/>
                <a:ea typeface="세방고딕 Regular" charset="0"/>
                <a:cs typeface="카페24 써라운드 에어 " charset="0"/>
              </a:rPr>
              <a:t> </a:t>
            </a:r>
            <a:endParaRPr lang="ko-KR" altLang="en-US" sz="4000" b="1">
              <a:solidFill>
                <a:schemeClr val="bg1"/>
              </a:solidFill>
              <a:latin typeface="세방고딕 Regular" charset="0"/>
              <a:ea typeface="세방고딕 Regular" charset="0"/>
              <a:cs typeface="카페24 써라운드 에어 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>
            <a:off x="146685" y="1077595"/>
            <a:ext cx="11931650" cy="556069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2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엘리스 디지털배움체" charset="0"/>
              <a:ea typeface="엘리스 디지털배움체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>
            <a:off x="10477500" y="215265"/>
            <a:ext cx="1537335" cy="333375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600" spc="-110">
                <a:latin typeface="맑은 고딕" charset="0"/>
                <a:ea typeface="맑은 고딕" charset="0"/>
              </a:rPr>
              <a:t>DB 설계보고서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>
            <a:off x="11334750" y="530225"/>
            <a:ext cx="669290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1">
              <a:lnSpc>
                <a:spcPct val="100000"/>
              </a:lnSpc>
              <a:buFontTx/>
              <a:buNone/>
            </a:pPr>
            <a:r>
              <a:rPr lang="ko-KR" altLang="en-US" sz="1600" b="0">
                <a:solidFill>
                  <a:schemeClr val="bg1"/>
                </a:solidFill>
                <a:latin typeface="엘리스 디지털배움체" charset="0"/>
                <a:ea typeface="엘리스 디지털배움체" charset="0"/>
              </a:rPr>
              <a:t>52조</a:t>
            </a:r>
          </a:p>
        </p:txBody>
      </p:sp>
      <p:graphicFrame>
        <p:nvGraphicFramePr>
          <p:cNvPr id="24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514409"/>
              </p:ext>
            </p:extLst>
          </p:nvPr>
        </p:nvGraphicFramePr>
        <p:xfrm>
          <a:off x="1803400" y="1563370"/>
          <a:ext cx="8678545" cy="36258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4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245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5120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테이블명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CERTIFICATE</a:t>
                      </a:r>
                      <a:endParaRPr lang="ko-KR" altLang="en-US" sz="1100" b="0" i="0" strike="noStrike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Table 기술서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작성일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2022-01-28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Page</a:t>
                      </a:r>
                      <a:b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18</a:t>
                      </a:r>
                      <a:r>
                        <a:rPr lang="ko-KR"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26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20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System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UNI SYSTEM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52조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420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테이블 설명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증명서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Attribute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Data Type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N/N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Key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Default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CER_NO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NUMBER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PK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증명서발급번호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STUD_NO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NUMBER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FK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학생번호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290012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CER_TYPE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NUMBER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증명서종류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USEFOR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VARCHAR2(20)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용도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</a:t>
                      </a:r>
                      <a:r>
                        <a:rPr lang="en-US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_TYPE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NUMBER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제출처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TO_WHOM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VARCHAR2(20)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제출처명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36239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PAID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VARCHAR2(1)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‘N’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결제여부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STATUS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VARCHAR2(1)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sz="1100" b="0" i="0" strike="noStrike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‘Y’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100" b="0" i="0" strike="noStrike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상태</a:t>
                      </a:r>
                      <a:endParaRPr lang="ko-KR" altLang="en-US" sz="1100" b="0" i="0" strike="noStrike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Pages>39</Pages>
  <Words>1001</Words>
  <Characters>0</Characters>
  <Application>Microsoft Office PowerPoint</Application>
  <DocSecurity>0</DocSecurity>
  <PresentationFormat>와이드스크린</PresentationFormat>
  <Lines>0</Lines>
  <Paragraphs>474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12</vt:i4>
      </vt:variant>
      <vt:variant>
        <vt:lpstr>슬라이드 제목</vt:lpstr>
      </vt:variant>
      <vt:variant>
        <vt:i4>8</vt:i4>
      </vt:variant>
    </vt:vector>
  </HeadingPairs>
  <TitlesOfParts>
    <vt:vector size="27" baseType="lpstr">
      <vt:lpstr>나눔스퀘어 ExtraBold</vt:lpstr>
      <vt:lpstr>나눔스퀘어 Light</vt:lpstr>
      <vt:lpstr>맑은 고딕</vt:lpstr>
      <vt:lpstr>세방고딕 Regular</vt:lpstr>
      <vt:lpstr>엘리스 디지털배움체</vt:lpstr>
      <vt:lpstr>티웨이_하늘</vt:lpstr>
      <vt:lpstr>Arial</vt:lpstr>
      <vt:lpstr>Office 테마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Kim Minji</cp:lastModifiedBy>
  <cp:revision>24</cp:revision>
  <dcterms:modified xsi:type="dcterms:W3CDTF">2022-02-03T04:16:35Z</dcterms:modified>
  <cp:version>9.103.103.45589</cp:version>
</cp:coreProperties>
</file>