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60"/>
  </p:normalViewPr>
  <p:slideViewPr>
    <p:cSldViewPr snapToGrid="0">
      <p:cViewPr varScale="1">
        <p:scale>
          <a:sx n="62" d="100"/>
          <a:sy n="62" d="100"/>
        </p:scale>
        <p:origin x="93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89AA28-FE16-F29C-DF62-0DAB6D994F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AE36A09-659C-510C-F27A-DED1DDBFDB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FC1F26-A40D-E4F9-39AA-D0D90459C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2F3AC-56E4-4C59-A6E4-100BAE882180}" type="datetimeFigureOut">
              <a:rPr lang="zh-CN" altLang="en-US" smtClean="0"/>
              <a:t>2024/10/4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52EA75-27ED-5D9C-E0D4-1AF404C67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27832B-2C79-0DD4-0C39-42E901453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A95E1-6AE4-44CC-8F1C-C745CDB10C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1509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3CE96A-A460-B094-EC41-91F1036AF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C1347D4-DC90-CA5D-7A7A-9AA290CE6F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25F037-6913-B25C-9E19-4379ADE6B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2F3AC-56E4-4C59-A6E4-100BAE882180}" type="datetimeFigureOut">
              <a:rPr lang="zh-CN" altLang="en-US" smtClean="0"/>
              <a:t>2024/10/4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4E9A15A-ED3A-6514-3612-D54A4472B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1F87C5-6D2F-5468-9566-16176EA9D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A95E1-6AE4-44CC-8F1C-C745CDB10C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4164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42E572B-F469-A94A-B288-49B17D4F0C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F4B9AC7-236A-F7DB-0FE9-531E34DC8D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4FD871-3F8D-B709-8F7C-2ACBC5D79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2F3AC-56E4-4C59-A6E4-100BAE882180}" type="datetimeFigureOut">
              <a:rPr lang="zh-CN" altLang="en-US" smtClean="0"/>
              <a:t>2024/10/4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CD639E-DF04-2297-4974-492FB9CCB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BFC3F6-3719-7534-0387-369640A85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A95E1-6AE4-44CC-8F1C-C745CDB10C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7505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B37D14-B7AA-B2EA-7A74-13AD2A78A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1019D9-22F4-2B0D-355C-5FAE6D0328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966E5F-AACC-42D5-1733-BD8235FDD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2F3AC-56E4-4C59-A6E4-100BAE882180}" type="datetimeFigureOut">
              <a:rPr lang="zh-CN" altLang="en-US" smtClean="0"/>
              <a:t>2024/10/4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004EC0-3F25-26AF-BFC4-DEAF0FF06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6EB881-4FDB-E0F1-520F-3AAF767EE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A95E1-6AE4-44CC-8F1C-C745CDB10C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4979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72C536-D1E3-7528-4E9F-560E26C50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0D87086-F8AF-AA41-3964-CB3C5F0C4A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A9D131-A9F9-1B70-2C52-4AEB2C201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2F3AC-56E4-4C59-A6E4-100BAE882180}" type="datetimeFigureOut">
              <a:rPr lang="zh-CN" altLang="en-US" smtClean="0"/>
              <a:t>2024/10/4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CAB70B-F318-8023-3506-5245B7DD8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5374D5-2C86-38C2-C703-7A7D59924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A95E1-6AE4-44CC-8F1C-C745CDB10C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7465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27F102-0182-10FD-5386-4B4CB61AF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B84CDB-C819-F28B-1107-E614556A5B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580C8F4-A2CC-9567-E7CB-EF5250F7D2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B99577B-6B53-05BE-3C41-30429A4D7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2F3AC-56E4-4C59-A6E4-100BAE882180}" type="datetimeFigureOut">
              <a:rPr lang="zh-CN" altLang="en-US" smtClean="0"/>
              <a:t>2024/10/4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0909A3F-643D-C082-BA4A-A5AD93E87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3B0A5B2-9BA2-F294-22EE-B7E74502B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A95E1-6AE4-44CC-8F1C-C745CDB10C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7713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326B84-329E-1440-35AD-05B779476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3474DFD-43DF-0B9B-6B08-18136EF61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21F92F8-31B3-8EB9-1907-EF11108429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2003A80-8A2F-6410-1BB4-E1EC6F2526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A0EF904-DBF8-CCD4-29D2-DC13434DA2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6E07E76-8C88-D639-BBDF-6A271306B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2F3AC-56E4-4C59-A6E4-100BAE882180}" type="datetimeFigureOut">
              <a:rPr lang="zh-CN" altLang="en-US" smtClean="0"/>
              <a:t>2024/10/4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C13F393-B499-B469-4E28-8B5F97BB4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B31B8A2-16D1-6B97-8D8C-B54EF52B0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A95E1-6AE4-44CC-8F1C-C745CDB10C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177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3C541C-BF01-35E6-0779-33A1EE2FB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FA85097-072A-B186-4F08-EEF483B00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2F3AC-56E4-4C59-A6E4-100BAE882180}" type="datetimeFigureOut">
              <a:rPr lang="zh-CN" altLang="en-US" smtClean="0"/>
              <a:t>2024/10/4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63B1CF8-5445-A6B3-1135-C54A031CF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530E136-7192-6343-9BCF-5E05411A1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A95E1-6AE4-44CC-8F1C-C745CDB10C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1337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91CC764-256D-5518-B0B1-BA1DB5F26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2F3AC-56E4-4C59-A6E4-100BAE882180}" type="datetimeFigureOut">
              <a:rPr lang="zh-CN" altLang="en-US" smtClean="0"/>
              <a:t>2024/10/4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2923805-9842-F685-5D40-C1A19E698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8B2984F-94F7-0DF8-FA53-223E18A4C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A95E1-6AE4-44CC-8F1C-C745CDB10C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3380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6F0EA7-CD6E-6285-50FD-3F43F0694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E52E58-462A-5AFC-AFFD-78271E2E11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B5EBD08-1199-DBEF-7CCC-CAE1576DDD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BCA189E-6C86-2EEE-DAE0-CBB47F563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2F3AC-56E4-4C59-A6E4-100BAE882180}" type="datetimeFigureOut">
              <a:rPr lang="zh-CN" altLang="en-US" smtClean="0"/>
              <a:t>2024/10/4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DFC59BA-0D47-69B0-E629-23C94E2B6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2CA76E2-26A9-BF3B-F63B-EEF952563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A95E1-6AE4-44CC-8F1C-C745CDB10C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5722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408E85-8DDF-B16C-B082-DEB661A15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20628C2-29D4-68E8-3B68-8571AE558E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9B56604-BC11-BE80-6DF6-57BD4C7531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45F4A27-B566-6868-A93B-F7B36A1F5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2F3AC-56E4-4C59-A6E4-100BAE882180}" type="datetimeFigureOut">
              <a:rPr lang="zh-CN" altLang="en-US" smtClean="0"/>
              <a:t>2024/10/4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3C38507-2153-1551-039C-6C55CB61B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340F4E1-9F8A-A438-A4FA-568E7CC7E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A95E1-6AE4-44CC-8F1C-C745CDB10C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896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BD2DBBD-8A92-34F5-A966-EAA3A1F59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EAE41CC-D52E-10F2-C8C7-2CF5CF03CE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B41362-BFC7-BD97-1308-A948978A5D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A2F3AC-56E4-4C59-A6E4-100BAE882180}" type="datetimeFigureOut">
              <a:rPr lang="zh-CN" altLang="en-US" smtClean="0"/>
              <a:t>2024/10/4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3EB172-582F-086C-176A-AAB63B7FFB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3D32A8-E59E-6FCE-2DE5-352BC8D1F4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A95E1-6AE4-44CC-8F1C-C745CDB10C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6889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archive.is/3TPas" TargetMode="External"/><Relationship Id="rId2" Type="http://schemas.openxmlformats.org/officeDocument/2006/relationships/hyperlink" Target="https://github.com/academicpages/academicpages.github.io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E7973F-CB6F-0017-1962-61B2F82EE9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Build your first personal website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01B0DD2-1383-1C11-2B43-8B9AE7867A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Jifan Zhang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5168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DA6179-E1A4-6FD8-8E9A-CA3E9E09F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Why create a personal website?</a:t>
            </a:r>
            <a:endParaRPr lang="zh-CN" alt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3F08C01-0FB7-1925-9F56-7827F43BC47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524000" y="1532531"/>
            <a:ext cx="7441524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zh-CN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 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Showcase your research and publications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zh-CN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 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Increase visibility in your field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zh-CN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 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Share resources and ideas </a:t>
            </a:r>
            <a:endParaRPr kumimoji="0" lang="en-US" altLang="zh-CN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zh-CN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 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Network with other researchers </a:t>
            </a:r>
          </a:p>
        </p:txBody>
      </p:sp>
    </p:spTree>
    <p:extLst>
      <p:ext uri="{BB962C8B-B14F-4D97-AF65-F5344CB8AC3E}">
        <p14:creationId xmlns:p14="http://schemas.microsoft.com/office/powerpoint/2010/main" val="628177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73ADDE-2865-03EE-EDF4-1DEE6F595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1CF1E51-C19A-520C-1D81-971ADD2672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928" y="316476"/>
            <a:ext cx="6941127" cy="374911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E20A878-90D7-6FE4-5779-ACA37842B3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72702"/>
            <a:ext cx="12192000" cy="4267998"/>
          </a:xfrm>
          <a:prstGeom prst="rect">
            <a:avLst/>
          </a:prstGeom>
        </p:spPr>
      </p:pic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9A15DBEB-47EC-48D8-6CEC-718287E78D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387928" y="0"/>
            <a:ext cx="7123383" cy="6652061"/>
          </a:xfrm>
        </p:spPr>
      </p:pic>
    </p:spTree>
    <p:extLst>
      <p:ext uri="{BB962C8B-B14F-4D97-AF65-F5344CB8AC3E}">
        <p14:creationId xmlns:p14="http://schemas.microsoft.com/office/powerpoint/2010/main" val="2446044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84E2FD-82CB-E5DC-7A76-49D1DE5F3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key components</a:t>
            </a:r>
            <a:endParaRPr lang="zh-CN" alt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95DA092-DB86-B75E-CC5A-C1A836AC7D3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444467"/>
            <a:ext cx="11102976" cy="4308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zh-CN" sz="3200" dirty="0">
                <a:latin typeface="Calibri Light" panose="020F0302020204030204" pitchFamily="34" charset="0"/>
                <a:cs typeface="Calibri Light" panose="020F0302020204030204" pitchFamily="34" charset="0"/>
              </a:rPr>
              <a:t>  </a:t>
            </a:r>
            <a:r>
              <a:rPr lang="zh-CN" altLang="zh-CN" sz="3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About Me / Biography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zh-CN" sz="3200" dirty="0">
                <a:latin typeface="Calibri Light" panose="020F0302020204030204" pitchFamily="34" charset="0"/>
                <a:cs typeface="Calibri Light" panose="020F0302020204030204" pitchFamily="34" charset="0"/>
              </a:rPr>
              <a:t>  </a:t>
            </a:r>
            <a:r>
              <a:rPr lang="zh-CN" altLang="zh-CN" sz="3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Research Interests</a:t>
            </a:r>
            <a:r>
              <a:rPr lang="zh-CN" altLang="zh-CN" sz="32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zh-CN" sz="3200" dirty="0">
                <a:latin typeface="Calibri Light" panose="020F0302020204030204" pitchFamily="34" charset="0"/>
                <a:cs typeface="Calibri Light" panose="020F0302020204030204" pitchFamily="34" charset="0"/>
              </a:rPr>
              <a:t>  </a:t>
            </a:r>
            <a:r>
              <a:rPr lang="zh-CN" altLang="zh-CN" sz="3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Publications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zh-CN" sz="3200" dirty="0">
                <a:latin typeface="Calibri Light" panose="020F0302020204030204" pitchFamily="34" charset="0"/>
                <a:cs typeface="Calibri Light" panose="020F0302020204030204" pitchFamily="34" charset="0"/>
              </a:rPr>
              <a:t>  </a:t>
            </a:r>
            <a:r>
              <a:rPr lang="zh-CN" altLang="zh-CN" sz="3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CV / Resume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zh-CN" sz="3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 </a:t>
            </a:r>
            <a:r>
              <a:rPr lang="zh-CN" altLang="zh-CN" sz="3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Contact Information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zh-CN" sz="3200" dirty="0">
                <a:latin typeface="Calibri Light" panose="020F0302020204030204" pitchFamily="34" charset="0"/>
                <a:cs typeface="Calibri Light" panose="020F0302020204030204" pitchFamily="34" charset="0"/>
              </a:rPr>
              <a:t>  </a:t>
            </a:r>
            <a:r>
              <a:rPr lang="zh-CN" altLang="zh-CN" sz="3200" dirty="0">
                <a:latin typeface="Calibri Light" panose="020F0302020204030204" pitchFamily="34" charset="0"/>
                <a:cs typeface="Calibri Light" panose="020F0302020204030204" pitchFamily="34" charset="0"/>
              </a:rPr>
              <a:t>Links to Social/Academic Profiles (e.g., </a:t>
            </a:r>
            <a:r>
              <a:rPr lang="en-US" altLang="zh-CN" sz="32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Linkedin</a:t>
            </a:r>
            <a:r>
              <a:rPr lang="zh-CN" altLang="zh-CN" sz="3200" dirty="0">
                <a:latin typeface="Calibri Light" panose="020F0302020204030204" pitchFamily="34" charset="0"/>
                <a:cs typeface="Calibri Light" panose="020F0302020204030204" pitchFamily="34" charset="0"/>
              </a:rPr>
              <a:t>, Google Scholar)</a:t>
            </a:r>
            <a:endParaRPr lang="en-US" altLang="zh-CN" sz="32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zh-CN" sz="3200" dirty="0">
                <a:latin typeface="Calibri Light" panose="020F0302020204030204" pitchFamily="34" charset="0"/>
                <a:cs typeface="Calibri Light" panose="020F0302020204030204" pitchFamily="34" charset="0"/>
              </a:rPr>
              <a:t>  </a:t>
            </a:r>
            <a:r>
              <a:rPr lang="zh-CN" altLang="zh-CN" sz="3200" dirty="0">
                <a:latin typeface="Calibri Light" panose="020F0302020204030204" pitchFamily="34" charset="0"/>
                <a:cs typeface="Calibri Light" panose="020F0302020204030204" pitchFamily="34" charset="0"/>
              </a:rPr>
              <a:t>Teaching Experience </a:t>
            </a:r>
            <a:endParaRPr lang="en-US" altLang="zh-CN" sz="32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zh-CN" sz="3200" dirty="0">
                <a:latin typeface="Calibri Light" panose="020F0302020204030204" pitchFamily="34" charset="0"/>
                <a:cs typeface="Calibri Light" panose="020F0302020204030204" pitchFamily="34" charset="0"/>
              </a:rPr>
              <a:t>  News</a:t>
            </a:r>
            <a:r>
              <a:rPr lang="zh-CN" altLang="zh-CN" sz="32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24031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A07F93-9041-F146-8FA8-7FECE8CD4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 easy way to start: </a:t>
            </a:r>
            <a:r>
              <a:rPr lang="en-US" altLang="zh-CN" b="1" i="0" dirty="0">
                <a:solidFill>
                  <a:srgbClr val="494E52"/>
                </a:solidFill>
                <a:effectLst/>
                <a:latin typeface="-apple-system"/>
              </a:rPr>
              <a:t>Academic Pages</a:t>
            </a:r>
            <a:br>
              <a:rPr lang="en-US" altLang="zh-CN" b="1" i="0" dirty="0">
                <a:solidFill>
                  <a:srgbClr val="494E52"/>
                </a:solidFill>
                <a:effectLst/>
                <a:latin typeface="-apple-system"/>
              </a:rPr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5C451E-DFFF-828D-FD79-5A355178B3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3782" y="1426055"/>
            <a:ext cx="11538218" cy="4351338"/>
          </a:xfrm>
        </p:spPr>
        <p:txBody>
          <a:bodyPr/>
          <a:lstStyle/>
          <a:p>
            <a:r>
              <a:rPr lang="en-US" altLang="zh-CN" sz="3200" dirty="0">
                <a:latin typeface="Calibri Light" panose="020F0302020204030204" pitchFamily="34" charset="0"/>
                <a:cs typeface="Calibri Light" panose="020F0302020204030204" pitchFamily="34" charset="0"/>
              </a:rPr>
              <a:t>a ready-to-fork GitHub Pages template for academic personal websites. </a:t>
            </a:r>
            <a:r>
              <a:rPr lang="en-US" altLang="zh-CN" sz="3200" dirty="0">
                <a:solidFill>
                  <a:schemeClr val="accent1"/>
                </a:solidFill>
              </a:rPr>
              <a:t>https://academicpages.github.io/</a:t>
            </a:r>
            <a:endParaRPr lang="en-US" altLang="zh-CN" sz="32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altLang="zh-CN" dirty="0"/>
              <a:t> Free and simple</a:t>
            </a:r>
          </a:p>
          <a:p>
            <a:r>
              <a:rPr lang="en-US" altLang="zh-CN" dirty="0"/>
              <a:t> Delete&amp; add pages as you like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3F508EE-4DBC-9E38-5735-11E8C6E54F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303" y="0"/>
            <a:ext cx="876355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824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AE7A99-955E-DD3C-2593-10C3E0F96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468" y="92808"/>
            <a:ext cx="10515600" cy="1325563"/>
          </a:xfrm>
        </p:spPr>
        <p:txBody>
          <a:bodyPr/>
          <a:lstStyle/>
          <a:p>
            <a:r>
              <a:rPr lang="en-US" altLang="zh-CN" dirty="0"/>
              <a:t>Getting started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0026B0-6204-107F-0709-6E647C7C72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028" y="1080274"/>
            <a:ext cx="11171944" cy="5320526"/>
          </a:xfrm>
        </p:spPr>
        <p:txBody>
          <a:bodyPr>
            <a:normAutofit/>
          </a:bodyPr>
          <a:lstStyle/>
          <a:p>
            <a:pPr algn="l">
              <a:buFont typeface="+mj-lt"/>
              <a:buAutoNum type="arabicPeriod"/>
            </a:pPr>
            <a:r>
              <a:rPr lang="en-US" altLang="zh-CN" b="0" i="0" dirty="0">
                <a:solidFill>
                  <a:srgbClr val="494E52"/>
                </a:solidFill>
                <a:effectLst/>
                <a:latin typeface="-apple-system"/>
              </a:rPr>
              <a:t>Register a GitHub account</a:t>
            </a:r>
          </a:p>
          <a:p>
            <a:pPr algn="l">
              <a:buFont typeface="+mj-lt"/>
              <a:buAutoNum type="arabicPeriod"/>
            </a:pPr>
            <a:r>
              <a:rPr lang="en-US" altLang="zh-CN" b="0" i="0" dirty="0">
                <a:solidFill>
                  <a:srgbClr val="494E52"/>
                </a:solidFill>
                <a:effectLst/>
                <a:latin typeface="-apple-system"/>
              </a:rPr>
              <a:t>Fork the repo </a:t>
            </a:r>
            <a:r>
              <a:rPr lang="zh-CN" altLang="en-US" dirty="0">
                <a:hlinkClick r:id="rId2"/>
              </a:rPr>
              <a:t>https://github.com/academicpages/academicpages.github.io</a:t>
            </a:r>
            <a:endParaRPr lang="en-US" altLang="zh-CN" dirty="0">
              <a:solidFill>
                <a:srgbClr val="494E52"/>
              </a:solidFill>
              <a:latin typeface="-apple-system"/>
            </a:endParaRPr>
          </a:p>
          <a:p>
            <a:pPr marL="0" indent="0" algn="l">
              <a:buNone/>
            </a:pPr>
            <a:r>
              <a:rPr lang="en-US" altLang="zh-CN" b="0" i="0" dirty="0">
                <a:solidFill>
                  <a:srgbClr val="494E52"/>
                </a:solidFill>
                <a:effectLst/>
                <a:latin typeface="-apple-system"/>
              </a:rPr>
              <a:t>3. Go to the repository’s settings. Rename the repository “[your GitHub username].github.io”, which will also be your website’s URL.</a:t>
            </a:r>
          </a:p>
          <a:p>
            <a:pPr marL="0" indent="0" algn="l">
              <a:buNone/>
            </a:pPr>
            <a:endParaRPr lang="en-US" altLang="zh-CN" b="0" i="0" dirty="0">
              <a:solidFill>
                <a:srgbClr val="494E52"/>
              </a:solidFill>
              <a:effectLst/>
              <a:latin typeface="-apple-system"/>
            </a:endParaRPr>
          </a:p>
          <a:p>
            <a:pPr marL="0" indent="0" algn="l">
              <a:buNone/>
            </a:pPr>
            <a:r>
              <a:rPr lang="en-US" altLang="zh-CN" dirty="0">
                <a:solidFill>
                  <a:srgbClr val="494E52"/>
                </a:solidFill>
                <a:latin typeface="-apple-system"/>
              </a:rPr>
              <a:t>4. </a:t>
            </a:r>
            <a:r>
              <a:rPr lang="en-US" altLang="zh-CN" b="0" i="0" dirty="0">
                <a:solidFill>
                  <a:srgbClr val="494E52"/>
                </a:solidFill>
                <a:effectLst/>
                <a:latin typeface="-apple-system"/>
              </a:rPr>
              <a:t>Set site-wide configuration and create content &amp; metadata (see below –</a:t>
            </a:r>
            <a:r>
              <a:rPr lang="zh-CN" altLang="en-US" dirty="0">
                <a:hlinkClick r:id="rId3"/>
              </a:rPr>
              <a:t>http://archive.is/3TPas</a:t>
            </a:r>
            <a:r>
              <a:rPr lang="zh-CN" altLang="en-US" dirty="0"/>
              <a:t> </a:t>
            </a:r>
            <a:r>
              <a:rPr lang="en-US" altLang="zh-CN" b="0" i="0" dirty="0">
                <a:solidFill>
                  <a:srgbClr val="494E52"/>
                </a:solidFill>
                <a:effectLst/>
                <a:latin typeface="-apple-system"/>
              </a:rPr>
              <a:t>showing what files were changed to set up your own personal website).</a:t>
            </a:r>
          </a:p>
          <a:p>
            <a:pPr marL="0" indent="0" algn="l">
              <a:buNone/>
            </a:pPr>
            <a:r>
              <a:rPr lang="en-US" altLang="zh-CN" dirty="0">
                <a:solidFill>
                  <a:srgbClr val="494E52"/>
                </a:solidFill>
                <a:latin typeface="-apple-system"/>
              </a:rPr>
              <a:t>5. </a:t>
            </a:r>
            <a:r>
              <a:rPr lang="en-US" altLang="zh-CN" b="0" i="0" dirty="0">
                <a:solidFill>
                  <a:srgbClr val="494E52"/>
                </a:solidFill>
                <a:effectLst/>
                <a:latin typeface="-apple-system"/>
              </a:rPr>
              <a:t>Upload any files (like PDFs, .zip files, etc.) to the files/ directory. They will appear at https://[your GitHub username].github.io/files/example.pdf.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686327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669D96-F4AC-D6AD-F969-6779B6CC3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DD5591-0C4F-DF5C-FD46-C9AB1809A4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DC3FEA2-CB41-F8E1-2045-0194C8F123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601" y="0"/>
            <a:ext cx="11061944" cy="68580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B230354-51DD-3D5A-0886-E86ABE4786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87" y="0"/>
            <a:ext cx="9203191" cy="68580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C1339A27-C2A2-FF7C-AC41-EC087FC8E1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56" y="0"/>
            <a:ext cx="12192000" cy="600221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334261EE-22B9-6FFC-CD07-792E046300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8455" y="0"/>
            <a:ext cx="7552832" cy="6493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992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245</Words>
  <Application>Microsoft Office PowerPoint</Application>
  <PresentationFormat>宽屏</PresentationFormat>
  <Paragraphs>29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-apple-system</vt:lpstr>
      <vt:lpstr>等线</vt:lpstr>
      <vt:lpstr>等线 Light</vt:lpstr>
      <vt:lpstr>Arial</vt:lpstr>
      <vt:lpstr>Calibri Light</vt:lpstr>
      <vt:lpstr>Office 主题​​</vt:lpstr>
      <vt:lpstr>Build your first personal website</vt:lpstr>
      <vt:lpstr>Why create a personal website?</vt:lpstr>
      <vt:lpstr>PowerPoint 演示文稿</vt:lpstr>
      <vt:lpstr>The key components</vt:lpstr>
      <vt:lpstr>A easy way to start: Academic Pages </vt:lpstr>
      <vt:lpstr>Getting started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济凡 张</dc:creator>
  <cp:lastModifiedBy>济凡 张</cp:lastModifiedBy>
  <cp:revision>2</cp:revision>
  <dcterms:created xsi:type="dcterms:W3CDTF">2024-10-04T19:52:12Z</dcterms:created>
  <dcterms:modified xsi:type="dcterms:W3CDTF">2024-10-04T21:19:07Z</dcterms:modified>
</cp:coreProperties>
</file>