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808"/>
  </p:normalViewPr>
  <p:slideViewPr>
    <p:cSldViewPr snapToGrid="0">
      <p:cViewPr>
        <p:scale>
          <a:sx n="90" d="100"/>
          <a:sy n="90" d="100"/>
        </p:scale>
        <p:origin x="204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7A38D-9E54-B84E-9061-B1AEC8730577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380D5-0155-7847-9AF4-127141C4344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834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380D5-0155-7847-9AF4-127141C43446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849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49FB-1E5F-EB59-B4DE-E3DD1BA17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8CB51-4F12-A587-355D-89207AF8B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1910-D490-9CAF-6C75-E28F281B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AB24-6DB5-37E0-C1EB-0A99C7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E67D3-B308-BBD0-CC06-35EB73D2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153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8BD1-A119-9F67-94E5-8CFEB81D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65324-1ED4-C874-D4FA-E9D789429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9BA7-D118-086D-DA94-4406E445F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6E19F-843A-541C-D89A-B07047A5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496D-F8E8-123A-2667-1B480B24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654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A0283-F423-579F-834B-15D320764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637F5-6B6D-96C3-FF24-E299B384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B5EE-D0D7-395B-1BAE-68786DD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57BB-A115-29F0-06FD-5D4E340C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622E5-0668-EA6A-92C5-1792733F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42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FF12-F2F6-A028-D3D3-ABE202BA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D01E-0639-7A98-AF58-44602923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4C40D-A86C-C9AF-5749-690FEA04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363F-B21F-2822-AEE0-DFFEC017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8D3D-4A31-C033-1DFE-EB0637A4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473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8754-C7FF-CD01-2181-010DB860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0F2DB-02CB-8B1C-695E-10B6C1AD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DB03-3F12-4456-C9D0-07BD04B2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6BA8-4F16-49CB-058E-1DBC657E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CA50-DEFF-2081-733E-17272627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29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A9E8-F173-99EB-2085-CC7FC379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DBA0-502D-0C8E-DAA4-D4864B6FD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43D8C-EE39-C654-2C96-C5BF5181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D4678-7F92-F5AD-55B3-6427C941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593C5-685A-816C-C784-DC4E9D4A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FF0B0-CBA2-48CC-538F-5A97C66D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1317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7447-80AA-707B-AA4A-857CCFFC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2B044-1D26-7B5A-1585-D22CAFD75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71282-F988-3DFA-7EFE-58E24CFFC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C808B-37FD-0FEB-350B-25AFE54CE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4761C-81E0-B0E6-0C8F-FC5410159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02206-7FF0-EBF2-5D41-61557F73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D3835-1834-D0D4-C786-96BDACA3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9146A-1DCC-93F0-A45F-4E404D4EE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02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2844-6B9A-58DA-E049-1AD43C8D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93A92-FBA3-08F4-59C0-96D2A504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B59C6-085D-08B0-9101-9D0225C2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02091-704E-9827-C75D-C25D2778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64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91CDB-68BF-4A2C-3B9A-D27EA127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E5463-FA57-A2A9-EF46-30D72304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5A35B-6B2E-E1F9-051E-435BC1E4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130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373B-52CF-A884-A37F-2362A493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E168-C1A3-4D6C-226B-A8D8B6CF6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DC91-3513-5891-C209-C7599962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92F69-324E-C0A7-4A0C-DC628707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D503B-1771-8F8C-8848-64DD25AD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B32D4-9247-11B5-638B-41FD141A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377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4C1E-89D7-68DE-83C6-B3A66D2A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FC2A8-242D-B139-DFAE-7F6DC35CD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5D200-847B-C5D5-6A24-15CDF2E6E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6FA7-D14D-0525-8E86-511D22F7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6F81E-C0D0-8ECE-8BCB-C5604263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D419-8403-4D3A-C87D-2E4C46A28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146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C25CC-1C31-F509-C49D-28E394B9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219BE-2244-BCC8-085C-6A596214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693F2-473D-2EF3-2ECD-445A268E5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E0C838-2E4D-724B-89BF-CF1E40DEF002}" type="datetimeFigureOut">
              <a:rPr lang="en-CN" smtClean="0"/>
              <a:t>2024/10/10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2CB4F-F469-F56C-E440-0C70D3AD0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CD982-C818-63A5-C708-7B59ABBB3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ADC6E-E323-334F-B740-EE732C364EA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308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91EA5C-2D5B-8C2C-B12C-71773F99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27" y="0"/>
            <a:ext cx="10666353" cy="1957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C4CC71-6729-11F2-1D0F-C707EDFA0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673" y="1957971"/>
            <a:ext cx="6266296" cy="488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2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85B4D-1130-63E5-437D-37062C14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04D896-A8F4-47C2-AF9F-6E4385BC9F31}"/>
              </a:ext>
            </a:extLst>
          </p:cNvPr>
          <p:cNvSpPr txBox="1"/>
          <p:nvPr/>
        </p:nvSpPr>
        <p:spPr>
          <a:xfrm>
            <a:off x="554182" y="258618"/>
            <a:ext cx="355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Beautiful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endParaRPr lang="en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5BF849-4B36-21CE-4304-826F77562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4125"/>
            <a:ext cx="1219200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2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8C9BB-734C-F845-1470-38D00149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24C130-496C-3523-172A-908476CE26DF}"/>
              </a:ext>
            </a:extLst>
          </p:cNvPr>
          <p:cNvSpPr txBox="1"/>
          <p:nvPr/>
        </p:nvSpPr>
        <p:spPr>
          <a:xfrm>
            <a:off x="539895" y="0"/>
            <a:ext cx="3551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95735-6E5B-31B5-89A6-7F3AA45BB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" t="2626" r="45273" b="1419"/>
          <a:stretch/>
        </p:blipFill>
        <p:spPr>
          <a:xfrm>
            <a:off x="2528889" y="-1"/>
            <a:ext cx="9651824" cy="73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7745C-41CB-CBF0-EBE9-05D2250D7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F0D717-98E0-505E-ADBA-0DB7C2FA8212}"/>
              </a:ext>
            </a:extLst>
          </p:cNvPr>
          <p:cNvSpPr txBox="1"/>
          <p:nvPr/>
        </p:nvSpPr>
        <p:spPr>
          <a:xfrm>
            <a:off x="554182" y="258618"/>
            <a:ext cx="355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Free!</a:t>
            </a:r>
            <a:endParaRPr lang="en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2C871-87F0-165F-B540-C1F33B20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574860"/>
            <a:ext cx="11425382" cy="502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8</Words>
  <Application>Microsoft Macintosh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Ziqing Wang</dc:creator>
  <cp:lastModifiedBy>Ziqing Wang</cp:lastModifiedBy>
  <cp:revision>1</cp:revision>
  <dcterms:created xsi:type="dcterms:W3CDTF">2024-10-11T01:36:04Z</dcterms:created>
  <dcterms:modified xsi:type="dcterms:W3CDTF">2024-10-11T22:40:49Z</dcterms:modified>
</cp:coreProperties>
</file>