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3" r:id="rId5"/>
    <p:sldId id="264" r:id="rId6"/>
    <p:sldId id="258" r:id="rId7"/>
    <p:sldId id="262" r:id="rId8"/>
    <p:sldId id="257" r:id="rId9"/>
    <p:sldId id="261"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281"/>
  </p:normalViewPr>
  <p:slideViewPr>
    <p:cSldViewPr snapToGrid="0">
      <p:cViewPr>
        <p:scale>
          <a:sx n="112" d="100"/>
          <a:sy n="112" d="100"/>
        </p:scale>
        <p:origin x="57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yu Zhang" userId="e4690e3f-22cb-461c-bff5-334db277c9ae" providerId="ADAL" clId="{A21B3F4B-134A-A84A-BBDC-60E7FC0AF6EB}"/>
    <pc:docChg chg="undo custSel addSld delSld modSld sldOrd">
      <pc:chgData name="Zeyu Zhang" userId="e4690e3f-22cb-461c-bff5-334db277c9ae" providerId="ADAL" clId="{A21B3F4B-134A-A84A-BBDC-60E7FC0AF6EB}" dt="2024-09-13T16:57:26.982" v="1323" actId="20577"/>
      <pc:docMkLst>
        <pc:docMk/>
      </pc:docMkLst>
      <pc:sldChg chg="del">
        <pc:chgData name="Zeyu Zhang" userId="e4690e3f-22cb-461c-bff5-334db277c9ae" providerId="ADAL" clId="{A21B3F4B-134A-A84A-BBDC-60E7FC0AF6EB}" dt="2024-09-13T14:46:57.853" v="0" actId="2696"/>
        <pc:sldMkLst>
          <pc:docMk/>
          <pc:sldMk cId="206361159" sldId="256"/>
        </pc:sldMkLst>
      </pc:sldChg>
      <pc:sldChg chg="modSp new mod">
        <pc:chgData name="Zeyu Zhang" userId="e4690e3f-22cb-461c-bff5-334db277c9ae" providerId="ADAL" clId="{A21B3F4B-134A-A84A-BBDC-60E7FC0AF6EB}" dt="2024-09-13T16:34:02.684" v="1103" actId="20577"/>
        <pc:sldMkLst>
          <pc:docMk/>
          <pc:sldMk cId="2787406326" sldId="256"/>
        </pc:sldMkLst>
        <pc:spChg chg="mod">
          <ac:chgData name="Zeyu Zhang" userId="e4690e3f-22cb-461c-bff5-334db277c9ae" providerId="ADAL" clId="{A21B3F4B-134A-A84A-BBDC-60E7FC0AF6EB}" dt="2024-09-13T16:32:59.820" v="1070" actId="20577"/>
          <ac:spMkLst>
            <pc:docMk/>
            <pc:sldMk cId="2787406326" sldId="256"/>
            <ac:spMk id="2" creationId="{AE890910-9B8B-1490-B5B8-5AD2DFEE49B0}"/>
          </ac:spMkLst>
        </pc:spChg>
        <pc:spChg chg="mod">
          <ac:chgData name="Zeyu Zhang" userId="e4690e3f-22cb-461c-bff5-334db277c9ae" providerId="ADAL" clId="{A21B3F4B-134A-A84A-BBDC-60E7FC0AF6EB}" dt="2024-09-13T16:34:02.684" v="1103" actId="20577"/>
          <ac:spMkLst>
            <pc:docMk/>
            <pc:sldMk cId="2787406326" sldId="256"/>
            <ac:spMk id="3" creationId="{6D294ACF-7F36-C746-37BC-69CB0593D182}"/>
          </ac:spMkLst>
        </pc:spChg>
      </pc:sldChg>
      <pc:sldChg chg="addSp delSp modSp new mod">
        <pc:chgData name="Zeyu Zhang" userId="e4690e3f-22cb-461c-bff5-334db277c9ae" providerId="ADAL" clId="{A21B3F4B-134A-A84A-BBDC-60E7FC0AF6EB}" dt="2024-09-13T16:00:49.535" v="643" actId="20577"/>
        <pc:sldMkLst>
          <pc:docMk/>
          <pc:sldMk cId="3201867284" sldId="257"/>
        </pc:sldMkLst>
        <pc:spChg chg="mod">
          <ac:chgData name="Zeyu Zhang" userId="e4690e3f-22cb-461c-bff5-334db277c9ae" providerId="ADAL" clId="{A21B3F4B-134A-A84A-BBDC-60E7FC0AF6EB}" dt="2024-09-13T15:41:07.712" v="58" actId="255"/>
          <ac:spMkLst>
            <pc:docMk/>
            <pc:sldMk cId="3201867284" sldId="257"/>
            <ac:spMk id="2" creationId="{CC3C351A-20FE-4312-D4AA-8C8D01B54A75}"/>
          </ac:spMkLst>
        </pc:spChg>
        <pc:spChg chg="del mod">
          <ac:chgData name="Zeyu Zhang" userId="e4690e3f-22cb-461c-bff5-334db277c9ae" providerId="ADAL" clId="{A21B3F4B-134A-A84A-BBDC-60E7FC0AF6EB}" dt="2024-09-13T14:53:48.086" v="9" actId="478"/>
          <ac:spMkLst>
            <pc:docMk/>
            <pc:sldMk cId="3201867284" sldId="257"/>
            <ac:spMk id="3" creationId="{6863B505-60A6-A341-1079-D093094DF173}"/>
          </ac:spMkLst>
        </pc:spChg>
        <pc:spChg chg="add del mod">
          <ac:chgData name="Zeyu Zhang" userId="e4690e3f-22cb-461c-bff5-334db277c9ae" providerId="ADAL" clId="{A21B3F4B-134A-A84A-BBDC-60E7FC0AF6EB}" dt="2024-09-13T14:54:37.405" v="10"/>
          <ac:spMkLst>
            <pc:docMk/>
            <pc:sldMk cId="3201867284" sldId="257"/>
            <ac:spMk id="5" creationId="{E860E133-EBDC-D782-8FC8-45EB7DDB973B}"/>
          </ac:spMkLst>
        </pc:spChg>
        <pc:spChg chg="add mod">
          <ac:chgData name="Zeyu Zhang" userId="e4690e3f-22cb-461c-bff5-334db277c9ae" providerId="ADAL" clId="{A21B3F4B-134A-A84A-BBDC-60E7FC0AF6EB}" dt="2024-09-13T16:00:49.535" v="643" actId="20577"/>
          <ac:spMkLst>
            <pc:docMk/>
            <pc:sldMk cId="3201867284" sldId="257"/>
            <ac:spMk id="8" creationId="{8EB34A65-20E9-E088-0D05-36F832FA832E}"/>
          </ac:spMkLst>
        </pc:spChg>
        <pc:picChg chg="add del mod">
          <ac:chgData name="Zeyu Zhang" userId="e4690e3f-22cb-461c-bff5-334db277c9ae" providerId="ADAL" clId="{A21B3F4B-134A-A84A-BBDC-60E7FC0AF6EB}" dt="2024-09-13T15:39:01.895" v="11" actId="478"/>
          <ac:picMkLst>
            <pc:docMk/>
            <pc:sldMk cId="3201867284" sldId="257"/>
            <ac:picMk id="6" creationId="{15D7BFBC-A97E-1EBD-16F4-DA83AE2E6DA5}"/>
          </ac:picMkLst>
        </pc:picChg>
      </pc:sldChg>
      <pc:sldChg chg="del">
        <pc:chgData name="Zeyu Zhang" userId="e4690e3f-22cb-461c-bff5-334db277c9ae" providerId="ADAL" clId="{A21B3F4B-134A-A84A-BBDC-60E7FC0AF6EB}" dt="2024-09-13T14:46:58.191" v="1" actId="2696"/>
        <pc:sldMkLst>
          <pc:docMk/>
          <pc:sldMk cId="3634527499" sldId="257"/>
        </pc:sldMkLst>
      </pc:sldChg>
      <pc:sldChg chg="add del">
        <pc:chgData name="Zeyu Zhang" userId="e4690e3f-22cb-461c-bff5-334db277c9ae" providerId="ADAL" clId="{A21B3F4B-134A-A84A-BBDC-60E7FC0AF6EB}" dt="2024-09-13T15:48:33.482" v="407" actId="2696"/>
        <pc:sldMkLst>
          <pc:docMk/>
          <pc:sldMk cId="189535831" sldId="258"/>
        </pc:sldMkLst>
      </pc:sldChg>
      <pc:sldChg chg="modSp add mod ord">
        <pc:chgData name="Zeyu Zhang" userId="e4690e3f-22cb-461c-bff5-334db277c9ae" providerId="ADAL" clId="{A21B3F4B-134A-A84A-BBDC-60E7FC0AF6EB}" dt="2024-09-13T16:43:03.079" v="1126" actId="20578"/>
        <pc:sldMkLst>
          <pc:docMk/>
          <pc:sldMk cId="1860085580" sldId="258"/>
        </pc:sldMkLst>
        <pc:spChg chg="mod">
          <ac:chgData name="Zeyu Zhang" userId="e4690e3f-22cb-461c-bff5-334db277c9ae" providerId="ADAL" clId="{A21B3F4B-134A-A84A-BBDC-60E7FC0AF6EB}" dt="2024-09-13T15:51:00.617" v="421" actId="403"/>
          <ac:spMkLst>
            <pc:docMk/>
            <pc:sldMk cId="1860085580" sldId="258"/>
            <ac:spMk id="2" creationId="{CC3C351A-20FE-4312-D4AA-8C8D01B54A75}"/>
          </ac:spMkLst>
        </pc:spChg>
        <pc:spChg chg="mod">
          <ac:chgData name="Zeyu Zhang" userId="e4690e3f-22cb-461c-bff5-334db277c9ae" providerId="ADAL" clId="{A21B3F4B-134A-A84A-BBDC-60E7FC0AF6EB}" dt="2024-09-13T16:01:26.904" v="647" actId="27636"/>
          <ac:spMkLst>
            <pc:docMk/>
            <pc:sldMk cId="1860085580" sldId="258"/>
            <ac:spMk id="8" creationId="{8EB34A65-20E9-E088-0D05-36F832FA832E}"/>
          </ac:spMkLst>
        </pc:spChg>
      </pc:sldChg>
      <pc:sldChg chg="del">
        <pc:chgData name="Zeyu Zhang" userId="e4690e3f-22cb-461c-bff5-334db277c9ae" providerId="ADAL" clId="{A21B3F4B-134A-A84A-BBDC-60E7FC0AF6EB}" dt="2024-09-13T14:46:58.516" v="2" actId="2696"/>
        <pc:sldMkLst>
          <pc:docMk/>
          <pc:sldMk cId="3852430830" sldId="258"/>
        </pc:sldMkLst>
      </pc:sldChg>
      <pc:sldChg chg="modSp add mod ord">
        <pc:chgData name="Zeyu Zhang" userId="e4690e3f-22cb-461c-bff5-334db277c9ae" providerId="ADAL" clId="{A21B3F4B-134A-A84A-BBDC-60E7FC0AF6EB}" dt="2024-09-13T16:43:08.828" v="1127" actId="20578"/>
        <pc:sldMkLst>
          <pc:docMk/>
          <pc:sldMk cId="750125184" sldId="259"/>
        </pc:sldMkLst>
        <pc:spChg chg="mod">
          <ac:chgData name="Zeyu Zhang" userId="e4690e3f-22cb-461c-bff5-334db277c9ae" providerId="ADAL" clId="{A21B3F4B-134A-A84A-BBDC-60E7FC0AF6EB}" dt="2024-09-13T15:57:38.598" v="511"/>
          <ac:spMkLst>
            <pc:docMk/>
            <pc:sldMk cId="750125184" sldId="259"/>
            <ac:spMk id="2" creationId="{CC3C351A-20FE-4312-D4AA-8C8D01B54A75}"/>
          </ac:spMkLst>
        </pc:spChg>
        <pc:spChg chg="mod">
          <ac:chgData name="Zeyu Zhang" userId="e4690e3f-22cb-461c-bff5-334db277c9ae" providerId="ADAL" clId="{A21B3F4B-134A-A84A-BBDC-60E7FC0AF6EB}" dt="2024-09-13T16:01:45.114" v="651" actId="27636"/>
          <ac:spMkLst>
            <pc:docMk/>
            <pc:sldMk cId="750125184" sldId="259"/>
            <ac:spMk id="8" creationId="{8EB34A65-20E9-E088-0D05-36F832FA832E}"/>
          </ac:spMkLst>
        </pc:spChg>
      </pc:sldChg>
      <pc:sldChg chg="add del">
        <pc:chgData name="Zeyu Zhang" userId="e4690e3f-22cb-461c-bff5-334db277c9ae" providerId="ADAL" clId="{A21B3F4B-134A-A84A-BBDC-60E7FC0AF6EB}" dt="2024-09-13T15:48:34.434" v="408" actId="2696"/>
        <pc:sldMkLst>
          <pc:docMk/>
          <pc:sldMk cId="3326058410" sldId="259"/>
        </pc:sldMkLst>
      </pc:sldChg>
      <pc:sldChg chg="del">
        <pc:chgData name="Zeyu Zhang" userId="e4690e3f-22cb-461c-bff5-334db277c9ae" providerId="ADAL" clId="{A21B3F4B-134A-A84A-BBDC-60E7FC0AF6EB}" dt="2024-09-13T14:46:58.670" v="3" actId="2696"/>
        <pc:sldMkLst>
          <pc:docMk/>
          <pc:sldMk cId="3825068057" sldId="259"/>
        </pc:sldMkLst>
      </pc:sldChg>
      <pc:sldChg chg="add del">
        <pc:chgData name="Zeyu Zhang" userId="e4690e3f-22cb-461c-bff5-334db277c9ae" providerId="ADAL" clId="{A21B3F4B-134A-A84A-BBDC-60E7FC0AF6EB}" dt="2024-09-13T15:48:34.606" v="409" actId="2696"/>
        <pc:sldMkLst>
          <pc:docMk/>
          <pc:sldMk cId="2749120684" sldId="260"/>
        </pc:sldMkLst>
      </pc:sldChg>
      <pc:sldChg chg="modSp add mod ord">
        <pc:chgData name="Zeyu Zhang" userId="e4690e3f-22cb-461c-bff5-334db277c9ae" providerId="ADAL" clId="{A21B3F4B-134A-A84A-BBDC-60E7FC0AF6EB}" dt="2024-09-13T16:43:15.011" v="1128" actId="20578"/>
        <pc:sldMkLst>
          <pc:docMk/>
          <pc:sldMk cId="3391034393" sldId="260"/>
        </pc:sldMkLst>
        <pc:spChg chg="mod">
          <ac:chgData name="Zeyu Zhang" userId="e4690e3f-22cb-461c-bff5-334db277c9ae" providerId="ADAL" clId="{A21B3F4B-134A-A84A-BBDC-60E7FC0AF6EB}" dt="2024-09-13T16:03:18.023" v="657" actId="20577"/>
          <ac:spMkLst>
            <pc:docMk/>
            <pc:sldMk cId="3391034393" sldId="260"/>
            <ac:spMk id="2" creationId="{CC3C351A-20FE-4312-D4AA-8C8D01B54A75}"/>
          </ac:spMkLst>
        </pc:spChg>
        <pc:spChg chg="mod">
          <ac:chgData name="Zeyu Zhang" userId="e4690e3f-22cb-461c-bff5-334db277c9ae" providerId="ADAL" clId="{A21B3F4B-134A-A84A-BBDC-60E7FC0AF6EB}" dt="2024-09-13T16:05:25.632" v="697" actId="20577"/>
          <ac:spMkLst>
            <pc:docMk/>
            <pc:sldMk cId="3391034393" sldId="260"/>
            <ac:spMk id="8" creationId="{8EB34A65-20E9-E088-0D05-36F832FA832E}"/>
          </ac:spMkLst>
        </pc:spChg>
      </pc:sldChg>
      <pc:sldChg chg="del">
        <pc:chgData name="Zeyu Zhang" userId="e4690e3f-22cb-461c-bff5-334db277c9ae" providerId="ADAL" clId="{A21B3F4B-134A-A84A-BBDC-60E7FC0AF6EB}" dt="2024-09-13T14:46:58.858" v="4" actId="2696"/>
        <pc:sldMkLst>
          <pc:docMk/>
          <pc:sldMk cId="3630814767" sldId="260"/>
        </pc:sldMkLst>
      </pc:sldChg>
      <pc:sldChg chg="modSp add mod">
        <pc:chgData name="Zeyu Zhang" userId="e4690e3f-22cb-461c-bff5-334db277c9ae" providerId="ADAL" clId="{A21B3F4B-134A-A84A-BBDC-60E7FC0AF6EB}" dt="2024-09-13T16:09:57.281" v="753" actId="108"/>
        <pc:sldMkLst>
          <pc:docMk/>
          <pc:sldMk cId="219705566" sldId="261"/>
        </pc:sldMkLst>
        <pc:spChg chg="mod">
          <ac:chgData name="Zeyu Zhang" userId="e4690e3f-22cb-461c-bff5-334db277c9ae" providerId="ADAL" clId="{A21B3F4B-134A-A84A-BBDC-60E7FC0AF6EB}" dt="2024-09-13T16:06:31.695" v="703"/>
          <ac:spMkLst>
            <pc:docMk/>
            <pc:sldMk cId="219705566" sldId="261"/>
            <ac:spMk id="2" creationId="{CC3C351A-20FE-4312-D4AA-8C8D01B54A75}"/>
          </ac:spMkLst>
        </pc:spChg>
        <pc:spChg chg="mod">
          <ac:chgData name="Zeyu Zhang" userId="e4690e3f-22cb-461c-bff5-334db277c9ae" providerId="ADAL" clId="{A21B3F4B-134A-A84A-BBDC-60E7FC0AF6EB}" dt="2024-09-13T16:09:57.281" v="753" actId="108"/>
          <ac:spMkLst>
            <pc:docMk/>
            <pc:sldMk cId="219705566" sldId="261"/>
            <ac:spMk id="8" creationId="{8EB34A65-20E9-E088-0D05-36F832FA832E}"/>
          </ac:spMkLst>
        </pc:spChg>
      </pc:sldChg>
      <pc:sldChg chg="add del">
        <pc:chgData name="Zeyu Zhang" userId="e4690e3f-22cb-461c-bff5-334db277c9ae" providerId="ADAL" clId="{A21B3F4B-134A-A84A-BBDC-60E7FC0AF6EB}" dt="2024-09-13T15:48:34.777" v="410" actId="2696"/>
        <pc:sldMkLst>
          <pc:docMk/>
          <pc:sldMk cId="2072128208" sldId="261"/>
        </pc:sldMkLst>
      </pc:sldChg>
      <pc:sldChg chg="modSp add mod ord">
        <pc:chgData name="Zeyu Zhang" userId="e4690e3f-22cb-461c-bff5-334db277c9ae" providerId="ADAL" clId="{A21B3F4B-134A-A84A-BBDC-60E7FC0AF6EB}" dt="2024-09-13T16:43:31.546" v="1129" actId="20578"/>
        <pc:sldMkLst>
          <pc:docMk/>
          <pc:sldMk cId="1055479722" sldId="262"/>
        </pc:sldMkLst>
        <pc:spChg chg="mod">
          <ac:chgData name="Zeyu Zhang" userId="e4690e3f-22cb-461c-bff5-334db277c9ae" providerId="ADAL" clId="{A21B3F4B-134A-A84A-BBDC-60E7FC0AF6EB}" dt="2024-09-13T16:15:20.338" v="880" actId="255"/>
          <ac:spMkLst>
            <pc:docMk/>
            <pc:sldMk cId="1055479722" sldId="262"/>
            <ac:spMk id="2" creationId="{CC3C351A-20FE-4312-D4AA-8C8D01B54A75}"/>
          </ac:spMkLst>
        </pc:spChg>
        <pc:spChg chg="mod">
          <ac:chgData name="Zeyu Zhang" userId="e4690e3f-22cb-461c-bff5-334db277c9ae" providerId="ADAL" clId="{A21B3F4B-134A-A84A-BBDC-60E7FC0AF6EB}" dt="2024-09-13T16:27:13.490" v="1004" actId="20577"/>
          <ac:spMkLst>
            <pc:docMk/>
            <pc:sldMk cId="1055479722" sldId="262"/>
            <ac:spMk id="8" creationId="{8EB34A65-20E9-E088-0D05-36F832FA832E}"/>
          </ac:spMkLst>
        </pc:spChg>
      </pc:sldChg>
      <pc:sldChg chg="add del">
        <pc:chgData name="Zeyu Zhang" userId="e4690e3f-22cb-461c-bff5-334db277c9ae" providerId="ADAL" clId="{A21B3F4B-134A-A84A-BBDC-60E7FC0AF6EB}" dt="2024-09-13T15:48:34.920" v="411" actId="2696"/>
        <pc:sldMkLst>
          <pc:docMk/>
          <pc:sldMk cId="3534856588" sldId="262"/>
        </pc:sldMkLst>
      </pc:sldChg>
      <pc:sldChg chg="modSp add mod ord">
        <pc:chgData name="Zeyu Zhang" userId="e4690e3f-22cb-461c-bff5-334db277c9ae" providerId="ADAL" clId="{A21B3F4B-134A-A84A-BBDC-60E7FC0AF6EB}" dt="2024-09-13T16:43:43.213" v="1131" actId="20578"/>
        <pc:sldMkLst>
          <pc:docMk/>
          <pc:sldMk cId="2302647211" sldId="263"/>
        </pc:sldMkLst>
        <pc:spChg chg="mod">
          <ac:chgData name="Zeyu Zhang" userId="e4690e3f-22cb-461c-bff5-334db277c9ae" providerId="ADAL" clId="{A21B3F4B-134A-A84A-BBDC-60E7FC0AF6EB}" dt="2024-09-13T16:16:02.993" v="882"/>
          <ac:spMkLst>
            <pc:docMk/>
            <pc:sldMk cId="2302647211" sldId="263"/>
            <ac:spMk id="2" creationId="{CC3C351A-20FE-4312-D4AA-8C8D01B54A75}"/>
          </ac:spMkLst>
        </pc:spChg>
        <pc:spChg chg="mod">
          <ac:chgData name="Zeyu Zhang" userId="e4690e3f-22cb-461c-bff5-334db277c9ae" providerId="ADAL" clId="{A21B3F4B-134A-A84A-BBDC-60E7FC0AF6EB}" dt="2024-09-13T16:27:07.373" v="999" actId="20577"/>
          <ac:spMkLst>
            <pc:docMk/>
            <pc:sldMk cId="2302647211" sldId="263"/>
            <ac:spMk id="8" creationId="{8EB34A65-20E9-E088-0D05-36F832FA832E}"/>
          </ac:spMkLst>
        </pc:spChg>
      </pc:sldChg>
      <pc:sldChg chg="add del">
        <pc:chgData name="Zeyu Zhang" userId="e4690e3f-22cb-461c-bff5-334db277c9ae" providerId="ADAL" clId="{A21B3F4B-134A-A84A-BBDC-60E7FC0AF6EB}" dt="2024-09-13T15:48:35.097" v="412" actId="2696"/>
        <pc:sldMkLst>
          <pc:docMk/>
          <pc:sldMk cId="3152234691" sldId="263"/>
        </pc:sldMkLst>
      </pc:sldChg>
      <pc:sldChg chg="add del">
        <pc:chgData name="Zeyu Zhang" userId="e4690e3f-22cb-461c-bff5-334db277c9ae" providerId="ADAL" clId="{A21B3F4B-134A-A84A-BBDC-60E7FC0AF6EB}" dt="2024-09-13T15:48:35.251" v="413" actId="2696"/>
        <pc:sldMkLst>
          <pc:docMk/>
          <pc:sldMk cId="1602046012" sldId="264"/>
        </pc:sldMkLst>
      </pc:sldChg>
      <pc:sldChg chg="modSp add mod ord">
        <pc:chgData name="Zeyu Zhang" userId="e4690e3f-22cb-461c-bff5-334db277c9ae" providerId="ADAL" clId="{A21B3F4B-134A-A84A-BBDC-60E7FC0AF6EB}" dt="2024-09-13T16:44:01.729" v="1132" actId="20578"/>
        <pc:sldMkLst>
          <pc:docMk/>
          <pc:sldMk cId="1638180195" sldId="264"/>
        </pc:sldMkLst>
        <pc:spChg chg="mod">
          <ac:chgData name="Zeyu Zhang" userId="e4690e3f-22cb-461c-bff5-334db277c9ae" providerId="ADAL" clId="{A21B3F4B-134A-A84A-BBDC-60E7FC0AF6EB}" dt="2024-09-13T16:26:04.658" v="955"/>
          <ac:spMkLst>
            <pc:docMk/>
            <pc:sldMk cId="1638180195" sldId="264"/>
            <ac:spMk id="2" creationId="{CC3C351A-20FE-4312-D4AA-8C8D01B54A75}"/>
          </ac:spMkLst>
        </pc:spChg>
        <pc:spChg chg="mod">
          <ac:chgData name="Zeyu Zhang" userId="e4690e3f-22cb-461c-bff5-334db277c9ae" providerId="ADAL" clId="{A21B3F4B-134A-A84A-BBDC-60E7FC0AF6EB}" dt="2024-09-13T16:28:36.996" v="1014" actId="27636"/>
          <ac:spMkLst>
            <pc:docMk/>
            <pc:sldMk cId="1638180195" sldId="264"/>
            <ac:spMk id="8" creationId="{8EB34A65-20E9-E088-0D05-36F832FA832E}"/>
          </ac:spMkLst>
        </pc:spChg>
      </pc:sldChg>
      <pc:sldChg chg="add del">
        <pc:chgData name="Zeyu Zhang" userId="e4690e3f-22cb-461c-bff5-334db277c9ae" providerId="ADAL" clId="{A21B3F4B-134A-A84A-BBDC-60E7FC0AF6EB}" dt="2024-09-13T16:31:26.794" v="1015" actId="2696"/>
        <pc:sldMkLst>
          <pc:docMk/>
          <pc:sldMk cId="2211070470" sldId="265"/>
        </pc:sldMkLst>
      </pc:sldChg>
      <pc:sldChg chg="addSp delSp modSp new mod">
        <pc:chgData name="Zeyu Zhang" userId="e4690e3f-22cb-461c-bff5-334db277c9ae" providerId="ADAL" clId="{A21B3F4B-134A-A84A-BBDC-60E7FC0AF6EB}" dt="2024-09-13T16:56:28.155" v="1264" actId="14100"/>
        <pc:sldMkLst>
          <pc:docMk/>
          <pc:sldMk cId="4218621368" sldId="265"/>
        </pc:sldMkLst>
        <pc:spChg chg="mod">
          <ac:chgData name="Zeyu Zhang" userId="e4690e3f-22cb-461c-bff5-334db277c9ae" providerId="ADAL" clId="{A21B3F4B-134A-A84A-BBDC-60E7FC0AF6EB}" dt="2024-09-13T16:34:24.664" v="1119" actId="20577"/>
          <ac:spMkLst>
            <pc:docMk/>
            <pc:sldMk cId="4218621368" sldId="265"/>
            <ac:spMk id="2" creationId="{193F5368-9B7C-5A79-A3BD-7A0D7182AF53}"/>
          </ac:spMkLst>
        </pc:spChg>
        <pc:spChg chg="del mod">
          <ac:chgData name="Zeyu Zhang" userId="e4690e3f-22cb-461c-bff5-334db277c9ae" providerId="ADAL" clId="{A21B3F4B-134A-A84A-BBDC-60E7FC0AF6EB}" dt="2024-09-13T16:34:30.999" v="1121" actId="478"/>
          <ac:spMkLst>
            <pc:docMk/>
            <pc:sldMk cId="4218621368" sldId="265"/>
            <ac:spMk id="3" creationId="{7A5242F5-9626-07F2-B600-0C1C1E213709}"/>
          </ac:spMkLst>
        </pc:spChg>
        <pc:spChg chg="add mod">
          <ac:chgData name="Zeyu Zhang" userId="e4690e3f-22cb-461c-bff5-334db277c9ae" providerId="ADAL" clId="{A21B3F4B-134A-A84A-BBDC-60E7FC0AF6EB}" dt="2024-09-13T16:55:43.877" v="1241" actId="1076"/>
          <ac:spMkLst>
            <pc:docMk/>
            <pc:sldMk cId="4218621368" sldId="265"/>
            <ac:spMk id="5" creationId="{2810E4E9-0CFE-EF19-C918-50720AB9DF61}"/>
          </ac:spMkLst>
        </pc:spChg>
        <pc:spChg chg="add mod">
          <ac:chgData name="Zeyu Zhang" userId="e4690e3f-22cb-461c-bff5-334db277c9ae" providerId="ADAL" clId="{A21B3F4B-134A-A84A-BBDC-60E7FC0AF6EB}" dt="2024-09-13T16:49:40.630" v="1156" actId="1076"/>
          <ac:spMkLst>
            <pc:docMk/>
            <pc:sldMk cId="4218621368" sldId="265"/>
            <ac:spMk id="6" creationId="{3DECE0B7-AD48-4E68-15F3-122A0FFFFB74}"/>
          </ac:spMkLst>
        </pc:spChg>
        <pc:spChg chg="add mod">
          <ac:chgData name="Zeyu Zhang" userId="e4690e3f-22cb-461c-bff5-334db277c9ae" providerId="ADAL" clId="{A21B3F4B-134A-A84A-BBDC-60E7FC0AF6EB}" dt="2024-09-13T16:50:16.118" v="1161" actId="1076"/>
          <ac:spMkLst>
            <pc:docMk/>
            <pc:sldMk cId="4218621368" sldId="265"/>
            <ac:spMk id="7" creationId="{33AA0AA2-CA48-8AAB-2CBA-6924A1F953E8}"/>
          </ac:spMkLst>
        </pc:spChg>
        <pc:spChg chg="add mod">
          <ac:chgData name="Zeyu Zhang" userId="e4690e3f-22cb-461c-bff5-334db277c9ae" providerId="ADAL" clId="{A21B3F4B-134A-A84A-BBDC-60E7FC0AF6EB}" dt="2024-09-13T16:51:41.587" v="1176" actId="1076"/>
          <ac:spMkLst>
            <pc:docMk/>
            <pc:sldMk cId="4218621368" sldId="265"/>
            <ac:spMk id="8" creationId="{F0F3A499-C21A-9A2D-E345-D8D4C4F38D8D}"/>
          </ac:spMkLst>
        </pc:spChg>
        <pc:spChg chg="add mod">
          <ac:chgData name="Zeyu Zhang" userId="e4690e3f-22cb-461c-bff5-334db277c9ae" providerId="ADAL" clId="{A21B3F4B-134A-A84A-BBDC-60E7FC0AF6EB}" dt="2024-09-13T16:51:41.587" v="1176" actId="1076"/>
          <ac:spMkLst>
            <pc:docMk/>
            <pc:sldMk cId="4218621368" sldId="265"/>
            <ac:spMk id="9" creationId="{96E9270B-65E2-F2C7-A654-48E6755C29D9}"/>
          </ac:spMkLst>
        </pc:spChg>
        <pc:spChg chg="add mod">
          <ac:chgData name="Zeyu Zhang" userId="e4690e3f-22cb-461c-bff5-334db277c9ae" providerId="ADAL" clId="{A21B3F4B-134A-A84A-BBDC-60E7FC0AF6EB}" dt="2024-09-13T16:51:52.542" v="1179" actId="20577"/>
          <ac:spMkLst>
            <pc:docMk/>
            <pc:sldMk cId="4218621368" sldId="265"/>
            <ac:spMk id="10" creationId="{1004F849-C0D9-B9B3-CAB3-BC5AC0C2DD0A}"/>
          </ac:spMkLst>
        </pc:spChg>
        <pc:spChg chg="add mod">
          <ac:chgData name="Zeyu Zhang" userId="e4690e3f-22cb-461c-bff5-334db277c9ae" providerId="ADAL" clId="{A21B3F4B-134A-A84A-BBDC-60E7FC0AF6EB}" dt="2024-09-13T16:52:01.441" v="1181" actId="20577"/>
          <ac:spMkLst>
            <pc:docMk/>
            <pc:sldMk cId="4218621368" sldId="265"/>
            <ac:spMk id="11" creationId="{14505D07-289E-3C8A-24B5-071345C22A66}"/>
          </ac:spMkLst>
        </pc:spChg>
        <pc:spChg chg="add mod">
          <ac:chgData name="Zeyu Zhang" userId="e4690e3f-22cb-461c-bff5-334db277c9ae" providerId="ADAL" clId="{A21B3F4B-134A-A84A-BBDC-60E7FC0AF6EB}" dt="2024-09-13T16:53:31.743" v="1192" actId="1076"/>
          <ac:spMkLst>
            <pc:docMk/>
            <pc:sldMk cId="4218621368" sldId="265"/>
            <ac:spMk id="12" creationId="{54A0BE6A-AA76-13D1-300D-7A89CDF6DAEE}"/>
          </ac:spMkLst>
        </pc:spChg>
        <pc:spChg chg="add del mod">
          <ac:chgData name="Zeyu Zhang" userId="e4690e3f-22cb-461c-bff5-334db277c9ae" providerId="ADAL" clId="{A21B3F4B-134A-A84A-BBDC-60E7FC0AF6EB}" dt="2024-09-13T16:53:28.161" v="1190"/>
          <ac:spMkLst>
            <pc:docMk/>
            <pc:sldMk cId="4218621368" sldId="265"/>
            <ac:spMk id="13" creationId="{1087DD01-40B5-9AB1-36B7-72B064925DF2}"/>
          </ac:spMkLst>
        </pc:spChg>
        <pc:spChg chg="add mod">
          <ac:chgData name="Zeyu Zhang" userId="e4690e3f-22cb-461c-bff5-334db277c9ae" providerId="ADAL" clId="{A21B3F4B-134A-A84A-BBDC-60E7FC0AF6EB}" dt="2024-09-13T16:53:59.328" v="1200" actId="1076"/>
          <ac:spMkLst>
            <pc:docMk/>
            <pc:sldMk cId="4218621368" sldId="265"/>
            <ac:spMk id="14" creationId="{510CD757-5BCB-4B64-24AC-3747789B99A1}"/>
          </ac:spMkLst>
        </pc:spChg>
        <pc:spChg chg="add mod">
          <ac:chgData name="Zeyu Zhang" userId="e4690e3f-22cb-461c-bff5-334db277c9ae" providerId="ADAL" clId="{A21B3F4B-134A-A84A-BBDC-60E7FC0AF6EB}" dt="2024-09-13T16:55:32.635" v="1238" actId="14100"/>
          <ac:spMkLst>
            <pc:docMk/>
            <pc:sldMk cId="4218621368" sldId="265"/>
            <ac:spMk id="15" creationId="{EBB6989F-B45E-3A96-781E-6B4A67E28A8F}"/>
          </ac:spMkLst>
        </pc:spChg>
        <pc:spChg chg="add mod">
          <ac:chgData name="Zeyu Zhang" userId="e4690e3f-22cb-461c-bff5-334db277c9ae" providerId="ADAL" clId="{A21B3F4B-134A-A84A-BBDC-60E7FC0AF6EB}" dt="2024-09-13T16:55:22.665" v="1232" actId="20577"/>
          <ac:spMkLst>
            <pc:docMk/>
            <pc:sldMk cId="4218621368" sldId="265"/>
            <ac:spMk id="16" creationId="{7FC9ED89-CDCB-852B-3A19-92E17F2055C7}"/>
          </ac:spMkLst>
        </pc:spChg>
        <pc:spChg chg="add mod">
          <ac:chgData name="Zeyu Zhang" userId="e4690e3f-22cb-461c-bff5-334db277c9ae" providerId="ADAL" clId="{A21B3F4B-134A-A84A-BBDC-60E7FC0AF6EB}" dt="2024-09-13T16:56:14.402" v="1257" actId="1076"/>
          <ac:spMkLst>
            <pc:docMk/>
            <pc:sldMk cId="4218621368" sldId="265"/>
            <ac:spMk id="17" creationId="{76B0075C-D425-4512-F47B-642B62D9BABB}"/>
          </ac:spMkLst>
        </pc:spChg>
        <pc:spChg chg="add mod">
          <ac:chgData name="Zeyu Zhang" userId="e4690e3f-22cb-461c-bff5-334db277c9ae" providerId="ADAL" clId="{A21B3F4B-134A-A84A-BBDC-60E7FC0AF6EB}" dt="2024-09-13T16:56:28.155" v="1264" actId="14100"/>
          <ac:spMkLst>
            <pc:docMk/>
            <pc:sldMk cId="4218621368" sldId="265"/>
            <ac:spMk id="18" creationId="{83F63D29-EFD8-9289-56EA-F98389B8F24A}"/>
          </ac:spMkLst>
        </pc:spChg>
        <pc:graphicFrameChg chg="add del modGraphic">
          <ac:chgData name="Zeyu Zhang" userId="e4690e3f-22cb-461c-bff5-334db277c9ae" providerId="ADAL" clId="{A21B3F4B-134A-A84A-BBDC-60E7FC0AF6EB}" dt="2024-09-13T16:40:05.594" v="1123" actId="478"/>
          <ac:graphicFrameMkLst>
            <pc:docMk/>
            <pc:sldMk cId="4218621368" sldId="265"/>
            <ac:graphicFrameMk id="4" creationId="{79F81336-0CFB-477E-FEFF-7DF871C40C0A}"/>
          </ac:graphicFrameMkLst>
        </pc:graphicFrameChg>
      </pc:sldChg>
      <pc:sldChg chg="addSp delSp modSp new mod">
        <pc:chgData name="Zeyu Zhang" userId="e4690e3f-22cb-461c-bff5-334db277c9ae" providerId="ADAL" clId="{A21B3F4B-134A-A84A-BBDC-60E7FC0AF6EB}" dt="2024-09-13T16:57:26.982" v="1323" actId="20577"/>
        <pc:sldMkLst>
          <pc:docMk/>
          <pc:sldMk cId="160541513" sldId="266"/>
        </pc:sldMkLst>
        <pc:spChg chg="del">
          <ac:chgData name="Zeyu Zhang" userId="e4690e3f-22cb-461c-bff5-334db277c9ae" providerId="ADAL" clId="{A21B3F4B-134A-A84A-BBDC-60E7FC0AF6EB}" dt="2024-09-13T16:56:43.764" v="1266" actId="478"/>
          <ac:spMkLst>
            <pc:docMk/>
            <pc:sldMk cId="160541513" sldId="266"/>
            <ac:spMk id="2" creationId="{8A016C46-8783-F2C5-6266-69599C169A56}"/>
          </ac:spMkLst>
        </pc:spChg>
        <pc:spChg chg="del mod">
          <ac:chgData name="Zeyu Zhang" userId="e4690e3f-22cb-461c-bff5-334db277c9ae" providerId="ADAL" clId="{A21B3F4B-134A-A84A-BBDC-60E7FC0AF6EB}" dt="2024-09-13T16:56:48.846" v="1268" actId="478"/>
          <ac:spMkLst>
            <pc:docMk/>
            <pc:sldMk cId="160541513" sldId="266"/>
            <ac:spMk id="3" creationId="{B98D83F8-224C-5701-7914-205A8758847E}"/>
          </ac:spMkLst>
        </pc:spChg>
        <pc:spChg chg="add mod">
          <ac:chgData name="Zeyu Zhang" userId="e4690e3f-22cb-461c-bff5-334db277c9ae" providerId="ADAL" clId="{A21B3F4B-134A-A84A-BBDC-60E7FC0AF6EB}" dt="2024-09-13T16:57:26.982" v="1323" actId="20577"/>
          <ac:spMkLst>
            <pc:docMk/>
            <pc:sldMk cId="160541513" sldId="266"/>
            <ac:spMk id="4" creationId="{EF51B2DA-29B6-3F1E-6B23-87351F7283A4}"/>
          </ac:spMkLst>
        </pc:spChg>
      </pc:sldChg>
      <pc:sldChg chg="add del">
        <pc:chgData name="Zeyu Zhang" userId="e4690e3f-22cb-461c-bff5-334db277c9ae" providerId="ADAL" clId="{A21B3F4B-134A-A84A-BBDC-60E7FC0AF6EB}" dt="2024-09-13T16:11:21.789" v="758" actId="2696"/>
        <pc:sldMkLst>
          <pc:docMk/>
          <pc:sldMk cId="4168662385"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9/13/24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9/13/24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clr.c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vpr.thecvf.com/Conferences/202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jcai.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igir-2024.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cml.cc/Conferences/202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kdd2025.kdd.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eurips.c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aai.org/conference/aaai/aaai-2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0910-9B8B-1490-B5B8-5AD2DFEE49B0}"/>
              </a:ext>
            </a:extLst>
          </p:cNvPr>
          <p:cNvSpPr>
            <a:spLocks noGrp="1"/>
          </p:cNvSpPr>
          <p:nvPr>
            <p:ph type="ctrTitle"/>
          </p:nvPr>
        </p:nvSpPr>
        <p:spPr/>
        <p:txBody>
          <a:bodyPr/>
          <a:lstStyle/>
          <a:p>
            <a:r>
              <a:rPr lang="en-US" dirty="0"/>
              <a:t>Conference for 2025</a:t>
            </a:r>
          </a:p>
        </p:txBody>
      </p:sp>
      <p:sp>
        <p:nvSpPr>
          <p:cNvPr id="3" name="Subtitle 2">
            <a:extLst>
              <a:ext uri="{FF2B5EF4-FFF2-40B4-BE49-F238E27FC236}">
                <a16:creationId xmlns:a16="http://schemas.microsoft.com/office/drawing/2014/main" id="{6D294ACF-7F36-C746-37BC-69CB0593D182}"/>
              </a:ext>
            </a:extLst>
          </p:cNvPr>
          <p:cNvSpPr>
            <a:spLocks noGrp="1"/>
          </p:cNvSpPr>
          <p:nvPr>
            <p:ph type="subTitle" idx="1"/>
          </p:nvPr>
        </p:nvSpPr>
        <p:spPr>
          <a:xfrm>
            <a:off x="810001" y="5280846"/>
            <a:ext cx="10572000" cy="1039943"/>
          </a:xfrm>
        </p:spPr>
        <p:txBody>
          <a:bodyPr>
            <a:normAutofit/>
          </a:bodyPr>
          <a:lstStyle/>
          <a:p>
            <a:pPr algn="r"/>
            <a:r>
              <a:rPr lang="en-US" dirty="0"/>
              <a:t>Zeyu Zhang</a:t>
            </a:r>
          </a:p>
          <a:p>
            <a:pPr algn="r"/>
            <a:r>
              <a:rPr lang="en-US" dirty="0"/>
              <a:t>09/13/2024</a:t>
            </a:r>
          </a:p>
        </p:txBody>
      </p:sp>
    </p:spTree>
    <p:extLst>
      <p:ext uri="{BB962C8B-B14F-4D97-AF65-F5344CB8AC3E}">
        <p14:creationId xmlns:p14="http://schemas.microsoft.com/office/powerpoint/2010/main" val="278740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5368-9B7C-5A79-A3BD-7A0D7182AF53}"/>
              </a:ext>
            </a:extLst>
          </p:cNvPr>
          <p:cNvSpPr>
            <a:spLocks noGrp="1"/>
          </p:cNvSpPr>
          <p:nvPr>
            <p:ph type="title"/>
          </p:nvPr>
        </p:nvSpPr>
        <p:spPr/>
        <p:txBody>
          <a:bodyPr/>
          <a:lstStyle/>
          <a:p>
            <a:r>
              <a:rPr lang="en-US" dirty="0"/>
              <a:t>Time Line</a:t>
            </a:r>
          </a:p>
        </p:txBody>
      </p:sp>
      <p:sp>
        <p:nvSpPr>
          <p:cNvPr id="5" name="Right Arrow 4">
            <a:extLst>
              <a:ext uri="{FF2B5EF4-FFF2-40B4-BE49-F238E27FC236}">
                <a16:creationId xmlns:a16="http://schemas.microsoft.com/office/drawing/2014/main" id="{2810E4E9-0CFE-EF19-C918-50720AB9DF61}"/>
              </a:ext>
            </a:extLst>
          </p:cNvPr>
          <p:cNvSpPr/>
          <p:nvPr/>
        </p:nvSpPr>
        <p:spPr>
          <a:xfrm>
            <a:off x="1181099" y="3749040"/>
            <a:ext cx="9829800"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ECE0B7-AD48-4E68-15F3-122A0FFFFB74}"/>
              </a:ext>
            </a:extLst>
          </p:cNvPr>
          <p:cNvSpPr txBox="1"/>
          <p:nvPr/>
        </p:nvSpPr>
        <p:spPr>
          <a:xfrm>
            <a:off x="1181099" y="4156948"/>
            <a:ext cx="1070611" cy="369332"/>
          </a:xfrm>
          <a:prstGeom prst="rect">
            <a:avLst/>
          </a:prstGeom>
          <a:noFill/>
        </p:spPr>
        <p:txBody>
          <a:bodyPr wrap="square" rtlCol="0">
            <a:spAutoFit/>
          </a:bodyPr>
          <a:lstStyle/>
          <a:p>
            <a:r>
              <a:rPr lang="en-US" dirty="0"/>
              <a:t>10/2024</a:t>
            </a:r>
          </a:p>
        </p:txBody>
      </p:sp>
      <p:sp>
        <p:nvSpPr>
          <p:cNvPr id="7" name="TextBox 6">
            <a:extLst>
              <a:ext uri="{FF2B5EF4-FFF2-40B4-BE49-F238E27FC236}">
                <a16:creationId xmlns:a16="http://schemas.microsoft.com/office/drawing/2014/main" id="{33AA0AA2-CA48-8AAB-2CBA-6924A1F953E8}"/>
              </a:ext>
            </a:extLst>
          </p:cNvPr>
          <p:cNvSpPr txBox="1"/>
          <p:nvPr/>
        </p:nvSpPr>
        <p:spPr>
          <a:xfrm>
            <a:off x="2251710" y="4156948"/>
            <a:ext cx="1070611" cy="369332"/>
          </a:xfrm>
          <a:prstGeom prst="rect">
            <a:avLst/>
          </a:prstGeom>
          <a:noFill/>
        </p:spPr>
        <p:txBody>
          <a:bodyPr wrap="square" rtlCol="0">
            <a:spAutoFit/>
          </a:bodyPr>
          <a:lstStyle/>
          <a:p>
            <a:r>
              <a:rPr lang="en-US" dirty="0"/>
              <a:t>11/2024</a:t>
            </a:r>
          </a:p>
        </p:txBody>
      </p:sp>
      <p:sp>
        <p:nvSpPr>
          <p:cNvPr id="8" name="TextBox 7">
            <a:extLst>
              <a:ext uri="{FF2B5EF4-FFF2-40B4-BE49-F238E27FC236}">
                <a16:creationId xmlns:a16="http://schemas.microsoft.com/office/drawing/2014/main" id="{F0F3A499-C21A-9A2D-E345-D8D4C4F38D8D}"/>
              </a:ext>
            </a:extLst>
          </p:cNvPr>
          <p:cNvSpPr txBox="1"/>
          <p:nvPr/>
        </p:nvSpPr>
        <p:spPr>
          <a:xfrm>
            <a:off x="4135752" y="4149090"/>
            <a:ext cx="1070611" cy="369332"/>
          </a:xfrm>
          <a:prstGeom prst="rect">
            <a:avLst/>
          </a:prstGeom>
          <a:noFill/>
        </p:spPr>
        <p:txBody>
          <a:bodyPr wrap="square" rtlCol="0">
            <a:spAutoFit/>
          </a:bodyPr>
          <a:lstStyle/>
          <a:p>
            <a:r>
              <a:rPr lang="en-US" dirty="0"/>
              <a:t>01/2025</a:t>
            </a:r>
          </a:p>
        </p:txBody>
      </p:sp>
      <p:sp>
        <p:nvSpPr>
          <p:cNvPr id="9" name="TextBox 8">
            <a:extLst>
              <a:ext uri="{FF2B5EF4-FFF2-40B4-BE49-F238E27FC236}">
                <a16:creationId xmlns:a16="http://schemas.microsoft.com/office/drawing/2014/main" id="{96E9270B-65E2-F2C7-A654-48E6755C29D9}"/>
              </a:ext>
            </a:extLst>
          </p:cNvPr>
          <p:cNvSpPr txBox="1"/>
          <p:nvPr/>
        </p:nvSpPr>
        <p:spPr>
          <a:xfrm>
            <a:off x="5206363" y="4149090"/>
            <a:ext cx="1070611" cy="369332"/>
          </a:xfrm>
          <a:prstGeom prst="rect">
            <a:avLst/>
          </a:prstGeom>
          <a:noFill/>
        </p:spPr>
        <p:txBody>
          <a:bodyPr wrap="square" rtlCol="0">
            <a:spAutoFit/>
          </a:bodyPr>
          <a:lstStyle/>
          <a:p>
            <a:r>
              <a:rPr lang="en-US" dirty="0"/>
              <a:t>02/2025</a:t>
            </a:r>
          </a:p>
        </p:txBody>
      </p:sp>
      <p:sp>
        <p:nvSpPr>
          <p:cNvPr id="10" name="TextBox 9">
            <a:extLst>
              <a:ext uri="{FF2B5EF4-FFF2-40B4-BE49-F238E27FC236}">
                <a16:creationId xmlns:a16="http://schemas.microsoft.com/office/drawing/2014/main" id="{1004F849-C0D9-B9B3-CAB3-BC5AC0C2DD0A}"/>
              </a:ext>
            </a:extLst>
          </p:cNvPr>
          <p:cNvSpPr txBox="1"/>
          <p:nvPr/>
        </p:nvSpPr>
        <p:spPr>
          <a:xfrm>
            <a:off x="7254240" y="4149090"/>
            <a:ext cx="1070611" cy="369332"/>
          </a:xfrm>
          <a:prstGeom prst="rect">
            <a:avLst/>
          </a:prstGeom>
          <a:noFill/>
        </p:spPr>
        <p:txBody>
          <a:bodyPr wrap="square" rtlCol="0">
            <a:spAutoFit/>
          </a:bodyPr>
          <a:lstStyle/>
          <a:p>
            <a:r>
              <a:rPr lang="en-US" dirty="0"/>
              <a:t>05/2025</a:t>
            </a:r>
          </a:p>
        </p:txBody>
      </p:sp>
      <p:sp>
        <p:nvSpPr>
          <p:cNvPr id="11" name="TextBox 10">
            <a:extLst>
              <a:ext uri="{FF2B5EF4-FFF2-40B4-BE49-F238E27FC236}">
                <a16:creationId xmlns:a16="http://schemas.microsoft.com/office/drawing/2014/main" id="{14505D07-289E-3C8A-24B5-071345C22A66}"/>
              </a:ext>
            </a:extLst>
          </p:cNvPr>
          <p:cNvSpPr txBox="1"/>
          <p:nvPr/>
        </p:nvSpPr>
        <p:spPr>
          <a:xfrm>
            <a:off x="8953501" y="4156948"/>
            <a:ext cx="1070611" cy="369332"/>
          </a:xfrm>
          <a:prstGeom prst="rect">
            <a:avLst/>
          </a:prstGeom>
          <a:noFill/>
        </p:spPr>
        <p:txBody>
          <a:bodyPr wrap="square" rtlCol="0">
            <a:spAutoFit/>
          </a:bodyPr>
          <a:lstStyle/>
          <a:p>
            <a:r>
              <a:rPr lang="en-US" dirty="0"/>
              <a:t>08/2025</a:t>
            </a:r>
          </a:p>
        </p:txBody>
      </p:sp>
      <p:sp>
        <p:nvSpPr>
          <p:cNvPr id="12" name="TextBox 11">
            <a:extLst>
              <a:ext uri="{FF2B5EF4-FFF2-40B4-BE49-F238E27FC236}">
                <a16:creationId xmlns:a16="http://schemas.microsoft.com/office/drawing/2014/main" id="{54A0BE6A-AA76-13D1-300D-7A89CDF6DAEE}"/>
              </a:ext>
            </a:extLst>
          </p:cNvPr>
          <p:cNvSpPr txBox="1"/>
          <p:nvPr/>
        </p:nvSpPr>
        <p:spPr>
          <a:xfrm>
            <a:off x="1377313" y="3429000"/>
            <a:ext cx="678181" cy="369332"/>
          </a:xfrm>
          <a:prstGeom prst="rect">
            <a:avLst/>
          </a:prstGeom>
          <a:noFill/>
        </p:spPr>
        <p:txBody>
          <a:bodyPr wrap="square" rtlCol="0">
            <a:spAutoFit/>
          </a:bodyPr>
          <a:lstStyle/>
          <a:p>
            <a:r>
              <a:rPr lang="en-US" b="1" dirty="0"/>
              <a:t>ICLR</a:t>
            </a:r>
          </a:p>
        </p:txBody>
      </p:sp>
      <p:sp>
        <p:nvSpPr>
          <p:cNvPr id="14" name="TextBox 13">
            <a:extLst>
              <a:ext uri="{FF2B5EF4-FFF2-40B4-BE49-F238E27FC236}">
                <a16:creationId xmlns:a16="http://schemas.microsoft.com/office/drawing/2014/main" id="{510CD757-5BCB-4B64-24AC-3747789B99A1}"/>
              </a:ext>
            </a:extLst>
          </p:cNvPr>
          <p:cNvSpPr txBox="1"/>
          <p:nvPr/>
        </p:nvSpPr>
        <p:spPr>
          <a:xfrm>
            <a:off x="2349816" y="3438644"/>
            <a:ext cx="874397" cy="369332"/>
          </a:xfrm>
          <a:prstGeom prst="rect">
            <a:avLst/>
          </a:prstGeom>
          <a:noFill/>
        </p:spPr>
        <p:txBody>
          <a:bodyPr wrap="square" rtlCol="0">
            <a:spAutoFit/>
          </a:bodyPr>
          <a:lstStyle/>
          <a:p>
            <a:r>
              <a:rPr lang="en-US" b="1" dirty="0"/>
              <a:t>CVPR</a:t>
            </a:r>
          </a:p>
        </p:txBody>
      </p:sp>
      <p:sp>
        <p:nvSpPr>
          <p:cNvPr id="15" name="TextBox 14">
            <a:extLst>
              <a:ext uri="{FF2B5EF4-FFF2-40B4-BE49-F238E27FC236}">
                <a16:creationId xmlns:a16="http://schemas.microsoft.com/office/drawing/2014/main" id="{EBB6989F-B45E-3A96-781E-6B4A67E28A8F}"/>
              </a:ext>
            </a:extLst>
          </p:cNvPr>
          <p:cNvSpPr txBox="1"/>
          <p:nvPr/>
        </p:nvSpPr>
        <p:spPr>
          <a:xfrm>
            <a:off x="3629020" y="3440430"/>
            <a:ext cx="2466980" cy="369332"/>
          </a:xfrm>
          <a:prstGeom prst="rect">
            <a:avLst/>
          </a:prstGeom>
          <a:noFill/>
        </p:spPr>
        <p:txBody>
          <a:bodyPr wrap="square" rtlCol="0">
            <a:spAutoFit/>
          </a:bodyPr>
          <a:lstStyle/>
          <a:p>
            <a:r>
              <a:rPr lang="en-US" b="1" dirty="0"/>
              <a:t>IJCAI, ICML, SIGIR</a:t>
            </a:r>
          </a:p>
        </p:txBody>
      </p:sp>
      <p:sp>
        <p:nvSpPr>
          <p:cNvPr id="16" name="TextBox 15">
            <a:extLst>
              <a:ext uri="{FF2B5EF4-FFF2-40B4-BE49-F238E27FC236}">
                <a16:creationId xmlns:a16="http://schemas.microsoft.com/office/drawing/2014/main" id="{7FC9ED89-CDCB-852B-3A19-92E17F2055C7}"/>
              </a:ext>
            </a:extLst>
          </p:cNvPr>
          <p:cNvSpPr txBox="1"/>
          <p:nvPr/>
        </p:nvSpPr>
        <p:spPr>
          <a:xfrm>
            <a:off x="5751192" y="3438644"/>
            <a:ext cx="678181" cy="369332"/>
          </a:xfrm>
          <a:prstGeom prst="rect">
            <a:avLst/>
          </a:prstGeom>
          <a:noFill/>
        </p:spPr>
        <p:txBody>
          <a:bodyPr wrap="square" rtlCol="0">
            <a:spAutoFit/>
          </a:bodyPr>
          <a:lstStyle/>
          <a:p>
            <a:r>
              <a:rPr lang="en-US" b="1" dirty="0"/>
              <a:t>KDD</a:t>
            </a:r>
          </a:p>
        </p:txBody>
      </p:sp>
      <p:sp>
        <p:nvSpPr>
          <p:cNvPr id="17" name="TextBox 16">
            <a:extLst>
              <a:ext uri="{FF2B5EF4-FFF2-40B4-BE49-F238E27FC236}">
                <a16:creationId xmlns:a16="http://schemas.microsoft.com/office/drawing/2014/main" id="{76B0075C-D425-4512-F47B-642B62D9BABB}"/>
              </a:ext>
            </a:extLst>
          </p:cNvPr>
          <p:cNvSpPr txBox="1"/>
          <p:nvPr/>
        </p:nvSpPr>
        <p:spPr>
          <a:xfrm>
            <a:off x="7254240" y="3438644"/>
            <a:ext cx="1172525" cy="369332"/>
          </a:xfrm>
          <a:prstGeom prst="rect">
            <a:avLst/>
          </a:prstGeom>
          <a:noFill/>
        </p:spPr>
        <p:txBody>
          <a:bodyPr wrap="square" rtlCol="0">
            <a:spAutoFit/>
          </a:bodyPr>
          <a:lstStyle/>
          <a:p>
            <a:r>
              <a:rPr lang="en-US" b="1" dirty="0" err="1"/>
              <a:t>NeurIPS</a:t>
            </a:r>
            <a:endParaRPr lang="en-US" b="1" dirty="0"/>
          </a:p>
        </p:txBody>
      </p:sp>
      <p:sp>
        <p:nvSpPr>
          <p:cNvPr id="18" name="TextBox 17">
            <a:extLst>
              <a:ext uri="{FF2B5EF4-FFF2-40B4-BE49-F238E27FC236}">
                <a16:creationId xmlns:a16="http://schemas.microsoft.com/office/drawing/2014/main" id="{83F63D29-EFD8-9289-56EA-F98389B8F24A}"/>
              </a:ext>
            </a:extLst>
          </p:cNvPr>
          <p:cNvSpPr txBox="1"/>
          <p:nvPr/>
        </p:nvSpPr>
        <p:spPr>
          <a:xfrm>
            <a:off x="9149715" y="3429000"/>
            <a:ext cx="1172525" cy="369332"/>
          </a:xfrm>
          <a:prstGeom prst="rect">
            <a:avLst/>
          </a:prstGeom>
          <a:noFill/>
        </p:spPr>
        <p:txBody>
          <a:bodyPr wrap="square" rtlCol="0">
            <a:spAutoFit/>
          </a:bodyPr>
          <a:lstStyle/>
          <a:p>
            <a:r>
              <a:rPr lang="en-US" b="1" dirty="0"/>
              <a:t>AAAI</a:t>
            </a:r>
          </a:p>
        </p:txBody>
      </p:sp>
    </p:spTree>
    <p:extLst>
      <p:ext uri="{BB962C8B-B14F-4D97-AF65-F5344CB8AC3E}">
        <p14:creationId xmlns:p14="http://schemas.microsoft.com/office/powerpoint/2010/main" val="421862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51B2DA-29B6-3F1E-6B23-87351F7283A4}"/>
              </a:ext>
            </a:extLst>
          </p:cNvPr>
          <p:cNvSpPr/>
          <p:nvPr/>
        </p:nvSpPr>
        <p:spPr>
          <a:xfrm>
            <a:off x="401979" y="2967335"/>
            <a:ext cx="11388054" cy="923330"/>
          </a:xfrm>
          <a:prstGeom prst="rect">
            <a:avLst/>
          </a:prstGeom>
          <a:noFill/>
        </p:spPr>
        <p:txBody>
          <a:bodyPr wrap="none" lIns="91440" tIns="45720" rIns="91440" bIns="45720">
            <a:spAutoFit/>
          </a:bodyPr>
          <a:lstStyle/>
          <a:p>
            <a:pPr algn="ctr"/>
            <a:r>
              <a:rPr lang="en-US" sz="5400" b="1" spc="50">
                <a:ln w="9525" cmpd="sng">
                  <a:solidFill>
                    <a:schemeClr val="accent1"/>
                  </a:solidFill>
                  <a:prstDash val="solid"/>
                </a:ln>
                <a:solidFill>
                  <a:srgbClr val="70AD47">
                    <a:tint val="1000"/>
                  </a:srgbClr>
                </a:solidFill>
                <a:effectLst>
                  <a:glow rad="38100">
                    <a:schemeClr val="accent1">
                      <a:alpha val="40000"/>
                    </a:schemeClr>
                  </a:glow>
                </a:effectLst>
              </a:rPr>
              <a:t>Good </a:t>
            </a: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Luck with your Next Paper!</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6054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351A-20FE-4312-D4AA-8C8D01B54A75}"/>
              </a:ext>
            </a:extLst>
          </p:cNvPr>
          <p:cNvSpPr>
            <a:spLocks noGrp="1"/>
          </p:cNvSpPr>
          <p:nvPr>
            <p:ph type="title"/>
          </p:nvPr>
        </p:nvSpPr>
        <p:spPr/>
        <p:txBody>
          <a:bodyPr/>
          <a:lstStyle/>
          <a:p>
            <a:r>
              <a:rPr lang="en-US" sz="3200" dirty="0"/>
              <a:t>ICLR (International Conference on Learning Representations)</a:t>
            </a:r>
          </a:p>
        </p:txBody>
      </p:sp>
      <p:sp>
        <p:nvSpPr>
          <p:cNvPr id="8" name="Content Placeholder 7">
            <a:extLst>
              <a:ext uri="{FF2B5EF4-FFF2-40B4-BE49-F238E27FC236}">
                <a16:creationId xmlns:a16="http://schemas.microsoft.com/office/drawing/2014/main" id="{8EB34A65-20E9-E088-0D05-36F832FA832E}"/>
              </a:ext>
            </a:extLst>
          </p:cNvPr>
          <p:cNvSpPr>
            <a:spLocks noGrp="1"/>
          </p:cNvSpPr>
          <p:nvPr>
            <p:ph idx="1"/>
          </p:nvPr>
        </p:nvSpPr>
        <p:spPr/>
        <p:txBody>
          <a:bodyPr>
            <a:normAutofit fontScale="92500" lnSpcReduction="20000"/>
          </a:bodyPr>
          <a:lstStyle/>
          <a:p>
            <a:pPr>
              <a:buFont typeface="Wingdings" pitchFamily="2" charset="2"/>
              <a:buChar char="Ø"/>
            </a:pPr>
            <a:r>
              <a:rPr lang="en-US" sz="2400" b="1" i="1" dirty="0"/>
              <a:t>Website</a:t>
            </a:r>
            <a:r>
              <a:rPr lang="en-US" sz="2400" dirty="0"/>
              <a:t>: </a:t>
            </a:r>
            <a:r>
              <a:rPr lang="en-US" sz="2400" dirty="0">
                <a:hlinkClick r:id="rId2"/>
              </a:rPr>
              <a:t>https://iclr.cc/</a:t>
            </a:r>
            <a:endParaRPr lang="en-US" sz="2400" dirty="0"/>
          </a:p>
          <a:p>
            <a:pPr>
              <a:buFont typeface="Wingdings" pitchFamily="2" charset="2"/>
              <a:buChar char="Ø"/>
            </a:pPr>
            <a:r>
              <a:rPr lang="en-US" sz="2400" b="1" i="1" dirty="0"/>
              <a:t>Focus Area</a:t>
            </a:r>
            <a:r>
              <a:rPr lang="en-US" sz="2400" dirty="0"/>
              <a:t>: Deep Learning Models, Representation Learning, Generative Models, Neural Network Architecture…</a:t>
            </a:r>
          </a:p>
          <a:p>
            <a:pPr>
              <a:buFont typeface="Wingdings" pitchFamily="2" charset="2"/>
              <a:buChar char="Ø"/>
            </a:pPr>
            <a:r>
              <a:rPr lang="en-US" sz="2400" b="1" i="1" dirty="0"/>
              <a:t>Description</a:t>
            </a:r>
            <a:r>
              <a:rPr lang="en-US" sz="2400" dirty="0"/>
              <a:t>: ICLR is globally renowned for presenting and publishing cutting-edge research on all aspects of deep learning used in the fields of artificial intelligence, statistics and data science, as well as important application areas such as machine vision, computational biology, speech recognition, text understanding, gaming, and robotics.</a:t>
            </a:r>
          </a:p>
          <a:p>
            <a:pPr>
              <a:buFont typeface="Wingdings" pitchFamily="2" charset="2"/>
              <a:buChar char="Ø"/>
            </a:pPr>
            <a:r>
              <a:rPr lang="en-US" sz="2400" b="1" i="1" dirty="0"/>
              <a:t>Acceptance Rate</a:t>
            </a:r>
            <a:r>
              <a:rPr lang="en-US" sz="2400" dirty="0"/>
              <a:t>: 25-30%</a:t>
            </a:r>
          </a:p>
          <a:p>
            <a:pPr>
              <a:buFont typeface="Wingdings" pitchFamily="2" charset="2"/>
              <a:buChar char="Ø"/>
            </a:pPr>
            <a:r>
              <a:rPr lang="en-US" sz="2400" b="1" i="1" dirty="0"/>
              <a:t>Full Paper Deadline</a:t>
            </a:r>
            <a:r>
              <a:rPr lang="en-US" sz="2400" dirty="0"/>
              <a:t>: 10/01/2024 (abstract 09/27/2024)</a:t>
            </a:r>
            <a:endParaRPr lang="en-US" sz="2400" b="1" i="1" dirty="0"/>
          </a:p>
        </p:txBody>
      </p:sp>
    </p:spTree>
    <p:extLst>
      <p:ext uri="{BB962C8B-B14F-4D97-AF65-F5344CB8AC3E}">
        <p14:creationId xmlns:p14="http://schemas.microsoft.com/office/powerpoint/2010/main" val="75012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351A-20FE-4312-D4AA-8C8D01B54A75}"/>
              </a:ext>
            </a:extLst>
          </p:cNvPr>
          <p:cNvSpPr>
            <a:spLocks noGrp="1"/>
          </p:cNvSpPr>
          <p:nvPr>
            <p:ph type="title"/>
          </p:nvPr>
        </p:nvSpPr>
        <p:spPr/>
        <p:txBody>
          <a:bodyPr/>
          <a:lstStyle/>
          <a:p>
            <a:r>
              <a:rPr lang="en-US" sz="3200" dirty="0"/>
              <a:t>CVPR (Conference on Computer Vision and Pattern Recognition)</a:t>
            </a:r>
          </a:p>
        </p:txBody>
      </p:sp>
      <p:sp>
        <p:nvSpPr>
          <p:cNvPr id="8" name="Content Placeholder 7">
            <a:extLst>
              <a:ext uri="{FF2B5EF4-FFF2-40B4-BE49-F238E27FC236}">
                <a16:creationId xmlns:a16="http://schemas.microsoft.com/office/drawing/2014/main" id="{8EB34A65-20E9-E088-0D05-36F832FA832E}"/>
              </a:ext>
            </a:extLst>
          </p:cNvPr>
          <p:cNvSpPr>
            <a:spLocks noGrp="1"/>
          </p:cNvSpPr>
          <p:nvPr>
            <p:ph idx="1"/>
          </p:nvPr>
        </p:nvSpPr>
        <p:spPr/>
        <p:txBody>
          <a:bodyPr>
            <a:normAutofit fontScale="92500" lnSpcReduction="20000"/>
          </a:bodyPr>
          <a:lstStyle/>
          <a:p>
            <a:pPr>
              <a:buFont typeface="Wingdings" pitchFamily="2" charset="2"/>
              <a:buChar char="Ø"/>
            </a:pPr>
            <a:r>
              <a:rPr lang="en-US" sz="2400" b="1" i="1" dirty="0"/>
              <a:t>Website</a:t>
            </a:r>
            <a:r>
              <a:rPr lang="en-US" sz="2400" dirty="0"/>
              <a:t>: </a:t>
            </a:r>
            <a:r>
              <a:rPr lang="en-US" sz="2400" dirty="0">
                <a:hlinkClick r:id="rId2"/>
              </a:rPr>
              <a:t>https://cvpr.thecvf.com/Conferences/2025</a:t>
            </a:r>
            <a:endParaRPr lang="en-US" sz="2400" dirty="0"/>
          </a:p>
          <a:p>
            <a:pPr>
              <a:buFont typeface="Wingdings" pitchFamily="2" charset="2"/>
              <a:buChar char="Ø"/>
            </a:pPr>
            <a:r>
              <a:rPr lang="en-US" sz="2400" b="1" i="1" dirty="0"/>
              <a:t>Focus Area</a:t>
            </a:r>
            <a:r>
              <a:rPr lang="en-US" sz="2400" dirty="0"/>
              <a:t>: Object Detection, Image Classification, Video Analysis, Computer Vision Algorithms…</a:t>
            </a:r>
          </a:p>
          <a:p>
            <a:pPr>
              <a:buFont typeface="Wingdings" pitchFamily="2" charset="2"/>
              <a:buChar char="Ø"/>
            </a:pPr>
            <a:r>
              <a:rPr lang="en-US" sz="2400" b="1" i="1" dirty="0"/>
              <a:t>Description</a:t>
            </a:r>
            <a:r>
              <a:rPr lang="en-US" sz="2400" dirty="0"/>
              <a:t>: The IEEE / CVF Computer Vision and Pattern Recognition Conference (CVPR) is the premier annual computer vision event comprising the main conference and several co-located workshops and short courses.   With its high quality and low cost, it provides an exceptional value for students, academics and industry researchers.</a:t>
            </a:r>
          </a:p>
          <a:p>
            <a:pPr>
              <a:buFont typeface="Wingdings" pitchFamily="2" charset="2"/>
              <a:buChar char="Ø"/>
            </a:pPr>
            <a:r>
              <a:rPr lang="en-US" sz="2400" b="1" i="1" dirty="0"/>
              <a:t>Acceptance Rate</a:t>
            </a:r>
            <a:r>
              <a:rPr lang="en-US" sz="2400" dirty="0"/>
              <a:t>: 25-30%</a:t>
            </a:r>
          </a:p>
          <a:p>
            <a:pPr>
              <a:buFont typeface="Wingdings" pitchFamily="2" charset="2"/>
              <a:buChar char="Ø"/>
            </a:pPr>
            <a:r>
              <a:rPr lang="en-US" sz="2400" b="1" i="1" dirty="0"/>
              <a:t>Full Paper Deadline</a:t>
            </a:r>
            <a:r>
              <a:rPr lang="en-US" sz="2400" dirty="0"/>
              <a:t>: 11/15/2024 (registration 11/08/2024)</a:t>
            </a:r>
            <a:endParaRPr lang="en-US" sz="2400" b="1" i="1" dirty="0"/>
          </a:p>
        </p:txBody>
      </p:sp>
    </p:spTree>
    <p:extLst>
      <p:ext uri="{BB962C8B-B14F-4D97-AF65-F5344CB8AC3E}">
        <p14:creationId xmlns:p14="http://schemas.microsoft.com/office/powerpoint/2010/main" val="339103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351A-20FE-4312-D4AA-8C8D01B54A75}"/>
              </a:ext>
            </a:extLst>
          </p:cNvPr>
          <p:cNvSpPr>
            <a:spLocks noGrp="1"/>
          </p:cNvSpPr>
          <p:nvPr>
            <p:ph type="title"/>
          </p:nvPr>
        </p:nvSpPr>
        <p:spPr/>
        <p:txBody>
          <a:bodyPr/>
          <a:lstStyle/>
          <a:p>
            <a:r>
              <a:rPr lang="en-US" sz="3200" dirty="0"/>
              <a:t>IJCAI (International Joint Conference on Artificial Intelligence)</a:t>
            </a:r>
          </a:p>
        </p:txBody>
      </p:sp>
      <p:sp>
        <p:nvSpPr>
          <p:cNvPr id="8" name="Content Placeholder 7">
            <a:extLst>
              <a:ext uri="{FF2B5EF4-FFF2-40B4-BE49-F238E27FC236}">
                <a16:creationId xmlns:a16="http://schemas.microsoft.com/office/drawing/2014/main" id="{8EB34A65-20E9-E088-0D05-36F832FA832E}"/>
              </a:ext>
            </a:extLst>
          </p:cNvPr>
          <p:cNvSpPr>
            <a:spLocks noGrp="1"/>
          </p:cNvSpPr>
          <p:nvPr>
            <p:ph idx="1"/>
          </p:nvPr>
        </p:nvSpPr>
        <p:spPr/>
        <p:txBody>
          <a:bodyPr>
            <a:normAutofit fontScale="92500"/>
          </a:bodyPr>
          <a:lstStyle/>
          <a:p>
            <a:pPr>
              <a:buFont typeface="Wingdings" pitchFamily="2" charset="2"/>
              <a:buChar char="Ø"/>
            </a:pPr>
            <a:r>
              <a:rPr lang="en-US" sz="2400" b="1" i="1" dirty="0"/>
              <a:t>Website</a:t>
            </a:r>
            <a:r>
              <a:rPr lang="en-US" sz="2400" dirty="0"/>
              <a:t>: </a:t>
            </a:r>
            <a:r>
              <a:rPr lang="en-US" sz="2400" dirty="0">
                <a:hlinkClick r:id="rId2"/>
              </a:rPr>
              <a:t>https://www.ijcai.org/</a:t>
            </a:r>
            <a:endParaRPr lang="en-US" sz="2400" dirty="0"/>
          </a:p>
          <a:p>
            <a:pPr>
              <a:buFont typeface="Wingdings" pitchFamily="2" charset="2"/>
              <a:buChar char="Ø"/>
            </a:pPr>
            <a:r>
              <a:rPr lang="en-US" sz="2400" b="1" i="1" dirty="0"/>
              <a:t>Focus Area</a:t>
            </a:r>
            <a:r>
              <a:rPr lang="en-US" sz="2400" dirty="0"/>
              <a:t>: AI Theory, Machine Learning, Robotics, Multi-agent Systems, Knowledge Representation…</a:t>
            </a:r>
          </a:p>
          <a:p>
            <a:pPr>
              <a:buFont typeface="Wingdings" pitchFamily="2" charset="2"/>
              <a:buChar char="Ø"/>
            </a:pPr>
            <a:r>
              <a:rPr lang="en-US" sz="2400" b="1" i="1" dirty="0"/>
              <a:t>Description</a:t>
            </a:r>
            <a:r>
              <a:rPr lang="en-US" sz="2400" dirty="0"/>
              <a:t>: IJCAI covers a wide range of AI research, from theoretical foundations to practical applications. It emphasizes interdisciplinary research and highlights innovations across various AI technologies.</a:t>
            </a:r>
          </a:p>
          <a:p>
            <a:pPr>
              <a:buFont typeface="Wingdings" pitchFamily="2" charset="2"/>
              <a:buChar char="Ø"/>
            </a:pPr>
            <a:r>
              <a:rPr lang="en-US" sz="2400" b="1" i="1" dirty="0"/>
              <a:t>Acceptance Rate</a:t>
            </a:r>
            <a:r>
              <a:rPr lang="en-US" sz="2400" dirty="0"/>
              <a:t>: 30%</a:t>
            </a:r>
          </a:p>
          <a:p>
            <a:pPr>
              <a:buFont typeface="Wingdings" pitchFamily="2" charset="2"/>
              <a:buChar char="Ø"/>
            </a:pPr>
            <a:r>
              <a:rPr lang="en-US" sz="2400" b="1" i="1" dirty="0"/>
              <a:t>Full Paper Deadline</a:t>
            </a:r>
            <a:r>
              <a:rPr lang="en-US" sz="2400" dirty="0"/>
              <a:t>: Jan 2025 (01/17/2024 for IJCAI 2024)</a:t>
            </a:r>
            <a:endParaRPr lang="en-US" sz="2400" b="1" i="1" dirty="0"/>
          </a:p>
        </p:txBody>
      </p:sp>
    </p:spTree>
    <p:extLst>
      <p:ext uri="{BB962C8B-B14F-4D97-AF65-F5344CB8AC3E}">
        <p14:creationId xmlns:p14="http://schemas.microsoft.com/office/powerpoint/2010/main" val="230264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351A-20FE-4312-D4AA-8C8D01B54A75}"/>
              </a:ext>
            </a:extLst>
          </p:cNvPr>
          <p:cNvSpPr>
            <a:spLocks noGrp="1"/>
          </p:cNvSpPr>
          <p:nvPr>
            <p:ph type="title"/>
          </p:nvPr>
        </p:nvSpPr>
        <p:spPr/>
        <p:txBody>
          <a:bodyPr/>
          <a:lstStyle/>
          <a:p>
            <a:r>
              <a:rPr lang="en-US" sz="3200" dirty="0"/>
              <a:t>SIGIR (Special Interest Group on Information Retrieval)</a:t>
            </a:r>
          </a:p>
        </p:txBody>
      </p:sp>
      <p:sp>
        <p:nvSpPr>
          <p:cNvPr id="8" name="Content Placeholder 7">
            <a:extLst>
              <a:ext uri="{FF2B5EF4-FFF2-40B4-BE49-F238E27FC236}">
                <a16:creationId xmlns:a16="http://schemas.microsoft.com/office/drawing/2014/main" id="{8EB34A65-20E9-E088-0D05-36F832FA832E}"/>
              </a:ext>
            </a:extLst>
          </p:cNvPr>
          <p:cNvSpPr>
            <a:spLocks noGrp="1"/>
          </p:cNvSpPr>
          <p:nvPr>
            <p:ph idx="1"/>
          </p:nvPr>
        </p:nvSpPr>
        <p:spPr/>
        <p:txBody>
          <a:bodyPr>
            <a:normAutofit fontScale="92500" lnSpcReduction="20000"/>
          </a:bodyPr>
          <a:lstStyle/>
          <a:p>
            <a:pPr>
              <a:buFont typeface="Wingdings" pitchFamily="2" charset="2"/>
              <a:buChar char="Ø"/>
            </a:pPr>
            <a:r>
              <a:rPr lang="en-US" sz="2400" b="1" i="1" dirty="0"/>
              <a:t>Website</a:t>
            </a:r>
            <a:r>
              <a:rPr lang="en-US" sz="2400" dirty="0"/>
              <a:t>: </a:t>
            </a:r>
            <a:r>
              <a:rPr lang="en-US" sz="2400" dirty="0">
                <a:hlinkClick r:id="rId2"/>
              </a:rPr>
              <a:t>https://sigir-2024.github.io/</a:t>
            </a:r>
            <a:endParaRPr lang="en-US" sz="2400" dirty="0"/>
          </a:p>
          <a:p>
            <a:pPr>
              <a:buFont typeface="Wingdings" pitchFamily="2" charset="2"/>
              <a:buChar char="Ø"/>
            </a:pPr>
            <a:r>
              <a:rPr lang="en-US" sz="2400" b="1" i="1" dirty="0"/>
              <a:t>Focus Area</a:t>
            </a:r>
            <a:r>
              <a:rPr lang="en-US" sz="2400" dirty="0"/>
              <a:t>: Search Engines, Information Retrieval Models, Relevance Feedback, Ranking Algorithms, Query Processing, User Interaction and Experience…</a:t>
            </a:r>
          </a:p>
          <a:p>
            <a:pPr>
              <a:buFont typeface="Wingdings" pitchFamily="2" charset="2"/>
              <a:buChar char="Ø"/>
            </a:pPr>
            <a:r>
              <a:rPr lang="en-US" sz="2400" b="1" i="1" dirty="0"/>
              <a:t>Description</a:t>
            </a:r>
            <a:r>
              <a:rPr lang="en-US" sz="2400" dirty="0"/>
              <a:t>: SIGIR is a leading conference focusing on information retrieval and related areas. It features research on algorithms, systems, and methodologies for retrieving and managing information from various sources.</a:t>
            </a:r>
          </a:p>
          <a:p>
            <a:pPr>
              <a:buFont typeface="Wingdings" pitchFamily="2" charset="2"/>
              <a:buChar char="Ø"/>
            </a:pPr>
            <a:r>
              <a:rPr lang="en-US" sz="2400" b="1" i="1" dirty="0"/>
              <a:t>Acceptance Rate</a:t>
            </a:r>
            <a:r>
              <a:rPr lang="en-US" sz="2400" dirty="0"/>
              <a:t>: 30%</a:t>
            </a:r>
          </a:p>
          <a:p>
            <a:pPr>
              <a:buFont typeface="Wingdings" pitchFamily="2" charset="2"/>
              <a:buChar char="Ø"/>
            </a:pPr>
            <a:r>
              <a:rPr lang="en-US" sz="2400" b="1" i="1" dirty="0"/>
              <a:t>Full Paper Deadline</a:t>
            </a:r>
            <a:r>
              <a:rPr lang="en-US" sz="2400" dirty="0"/>
              <a:t>: Jan 2025 (01/25/2024 for SIGIR 2024)</a:t>
            </a:r>
            <a:endParaRPr lang="en-US" sz="2400" b="1" i="1" dirty="0"/>
          </a:p>
        </p:txBody>
      </p:sp>
    </p:spTree>
    <p:extLst>
      <p:ext uri="{BB962C8B-B14F-4D97-AF65-F5344CB8AC3E}">
        <p14:creationId xmlns:p14="http://schemas.microsoft.com/office/powerpoint/2010/main" val="163818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351A-20FE-4312-D4AA-8C8D01B54A75}"/>
              </a:ext>
            </a:extLst>
          </p:cNvPr>
          <p:cNvSpPr>
            <a:spLocks noGrp="1"/>
          </p:cNvSpPr>
          <p:nvPr>
            <p:ph type="title"/>
          </p:nvPr>
        </p:nvSpPr>
        <p:spPr/>
        <p:txBody>
          <a:bodyPr/>
          <a:lstStyle/>
          <a:p>
            <a:r>
              <a:rPr lang="en-US" sz="3200" b="1" dirty="0"/>
              <a:t>ICML (International Conference on Machine Learning)</a:t>
            </a:r>
          </a:p>
        </p:txBody>
      </p:sp>
      <p:sp>
        <p:nvSpPr>
          <p:cNvPr id="8" name="Content Placeholder 7">
            <a:extLst>
              <a:ext uri="{FF2B5EF4-FFF2-40B4-BE49-F238E27FC236}">
                <a16:creationId xmlns:a16="http://schemas.microsoft.com/office/drawing/2014/main" id="{8EB34A65-20E9-E088-0D05-36F832FA832E}"/>
              </a:ext>
            </a:extLst>
          </p:cNvPr>
          <p:cNvSpPr>
            <a:spLocks noGrp="1"/>
          </p:cNvSpPr>
          <p:nvPr>
            <p:ph idx="1"/>
          </p:nvPr>
        </p:nvSpPr>
        <p:spPr>
          <a:xfrm>
            <a:off x="818712" y="2222287"/>
            <a:ext cx="11034198" cy="3636511"/>
          </a:xfrm>
        </p:spPr>
        <p:txBody>
          <a:bodyPr>
            <a:normAutofit fontScale="92500" lnSpcReduction="10000"/>
          </a:bodyPr>
          <a:lstStyle/>
          <a:p>
            <a:pPr>
              <a:buFont typeface="Wingdings" pitchFamily="2" charset="2"/>
              <a:buChar char="Ø"/>
            </a:pPr>
            <a:r>
              <a:rPr lang="en-US" sz="2400" b="1" i="1" dirty="0"/>
              <a:t>Website</a:t>
            </a:r>
            <a:r>
              <a:rPr lang="en-US" sz="2400" dirty="0"/>
              <a:t>: </a:t>
            </a:r>
            <a:r>
              <a:rPr lang="en-US" sz="2400" dirty="0">
                <a:hlinkClick r:id="rId2"/>
              </a:rPr>
              <a:t>https://icml.cc/Conferences/2024</a:t>
            </a:r>
            <a:endParaRPr lang="en-US" sz="2400" dirty="0"/>
          </a:p>
          <a:p>
            <a:pPr>
              <a:buFont typeface="Wingdings" pitchFamily="2" charset="2"/>
              <a:buChar char="Ø"/>
            </a:pPr>
            <a:r>
              <a:rPr lang="en-US" sz="2400" b="1" i="1" dirty="0"/>
              <a:t>Focus Area</a:t>
            </a:r>
            <a:r>
              <a:rPr lang="en-US" sz="2400" dirty="0"/>
              <a:t>: Machine Learning, Statistical Learning, Optimization, Applications, Theoretical Foundations, Reinforcement Learning, Algorithmic Fairness and Ethics…</a:t>
            </a:r>
          </a:p>
          <a:p>
            <a:pPr>
              <a:buFont typeface="Wingdings" pitchFamily="2" charset="2"/>
              <a:buChar char="Ø"/>
            </a:pPr>
            <a:r>
              <a:rPr lang="en-US" sz="2400" b="1" i="1" dirty="0"/>
              <a:t>Description</a:t>
            </a:r>
            <a:r>
              <a:rPr lang="en-US" sz="2400" dirty="0"/>
              <a:t>: ICML covers all aspects of machine learning research, including theory and practical applications. It is known for presenting cutting-edge research in supervised, unsupervised, and statistical learning.</a:t>
            </a:r>
          </a:p>
          <a:p>
            <a:pPr>
              <a:buFont typeface="Wingdings" pitchFamily="2" charset="2"/>
              <a:buChar char="Ø"/>
            </a:pPr>
            <a:r>
              <a:rPr lang="en-US" sz="2400" b="1" i="1" dirty="0"/>
              <a:t>Acceptance Rate</a:t>
            </a:r>
            <a:r>
              <a:rPr lang="en-US" sz="2400" dirty="0"/>
              <a:t>: 20-25%</a:t>
            </a:r>
          </a:p>
          <a:p>
            <a:pPr>
              <a:buFont typeface="Wingdings" pitchFamily="2" charset="2"/>
              <a:buChar char="Ø"/>
            </a:pPr>
            <a:r>
              <a:rPr lang="en-US" sz="2400" b="1" i="1" dirty="0"/>
              <a:t>Full Paper Deadline</a:t>
            </a:r>
            <a:r>
              <a:rPr lang="en-US" sz="2400" dirty="0"/>
              <a:t>: Jan/Feb 2025 (02/01/2024 for ICML 2024)</a:t>
            </a:r>
            <a:endParaRPr lang="en-US" sz="2400" b="1" i="1" dirty="0"/>
          </a:p>
        </p:txBody>
      </p:sp>
    </p:spTree>
    <p:extLst>
      <p:ext uri="{BB962C8B-B14F-4D97-AF65-F5344CB8AC3E}">
        <p14:creationId xmlns:p14="http://schemas.microsoft.com/office/powerpoint/2010/main" val="186008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351A-20FE-4312-D4AA-8C8D01B54A75}"/>
              </a:ext>
            </a:extLst>
          </p:cNvPr>
          <p:cNvSpPr>
            <a:spLocks noGrp="1"/>
          </p:cNvSpPr>
          <p:nvPr>
            <p:ph type="title"/>
          </p:nvPr>
        </p:nvSpPr>
        <p:spPr/>
        <p:txBody>
          <a:bodyPr/>
          <a:lstStyle/>
          <a:p>
            <a:r>
              <a:rPr lang="en-US" sz="3200" dirty="0"/>
              <a:t>KDD (Knowledge Discovery and Data Mining)</a:t>
            </a:r>
          </a:p>
        </p:txBody>
      </p:sp>
      <p:sp>
        <p:nvSpPr>
          <p:cNvPr id="8" name="Content Placeholder 7">
            <a:extLst>
              <a:ext uri="{FF2B5EF4-FFF2-40B4-BE49-F238E27FC236}">
                <a16:creationId xmlns:a16="http://schemas.microsoft.com/office/drawing/2014/main" id="{8EB34A65-20E9-E088-0D05-36F832FA832E}"/>
              </a:ext>
            </a:extLst>
          </p:cNvPr>
          <p:cNvSpPr>
            <a:spLocks noGrp="1"/>
          </p:cNvSpPr>
          <p:nvPr>
            <p:ph idx="1"/>
          </p:nvPr>
        </p:nvSpPr>
        <p:spPr/>
        <p:txBody>
          <a:bodyPr>
            <a:normAutofit fontScale="92500"/>
          </a:bodyPr>
          <a:lstStyle/>
          <a:p>
            <a:pPr>
              <a:buFont typeface="Wingdings" pitchFamily="2" charset="2"/>
              <a:buChar char="Ø"/>
            </a:pPr>
            <a:r>
              <a:rPr lang="en-US" sz="2400" b="1" i="1" dirty="0"/>
              <a:t>Website</a:t>
            </a:r>
            <a:r>
              <a:rPr lang="en-US" sz="2400" dirty="0"/>
              <a:t>: </a:t>
            </a:r>
            <a:r>
              <a:rPr lang="en-US" sz="2400" dirty="0">
                <a:hlinkClick r:id="rId2"/>
              </a:rPr>
              <a:t>https://kdd2025.kdd.org/</a:t>
            </a:r>
            <a:endParaRPr lang="en-US" sz="2400" dirty="0"/>
          </a:p>
          <a:p>
            <a:pPr>
              <a:buFont typeface="Wingdings" pitchFamily="2" charset="2"/>
              <a:buChar char="Ø"/>
            </a:pPr>
            <a:r>
              <a:rPr lang="en-US" sz="2400" b="1" i="1" dirty="0"/>
              <a:t>Focus Area</a:t>
            </a:r>
            <a:r>
              <a:rPr lang="en-US" sz="2400" dirty="0"/>
              <a:t>: Data Mining, Big Data Analytics, Data Science, Knowledge Discovery…</a:t>
            </a:r>
          </a:p>
          <a:p>
            <a:pPr>
              <a:buFont typeface="Wingdings" pitchFamily="2" charset="2"/>
              <a:buChar char="Ø"/>
            </a:pPr>
            <a:r>
              <a:rPr lang="en-US" sz="2400" b="1" i="1" dirty="0"/>
              <a:t>Description</a:t>
            </a:r>
            <a:r>
              <a:rPr lang="en-US" sz="2400" dirty="0"/>
              <a:t>: KDD is a leading conference focusing on data mining and knowledge discovery. It features innovations in data science, big data analytics, and practical applications of data mining techniques.</a:t>
            </a:r>
          </a:p>
          <a:p>
            <a:pPr>
              <a:buFont typeface="Wingdings" pitchFamily="2" charset="2"/>
              <a:buChar char="Ø"/>
            </a:pPr>
            <a:r>
              <a:rPr lang="en-US" sz="2400" b="1" i="1" dirty="0"/>
              <a:t>Acceptance Rate</a:t>
            </a:r>
            <a:r>
              <a:rPr lang="en-US" sz="2400" dirty="0"/>
              <a:t>: 25-30%</a:t>
            </a:r>
          </a:p>
          <a:p>
            <a:pPr>
              <a:buFont typeface="Wingdings" pitchFamily="2" charset="2"/>
              <a:buChar char="Ø"/>
            </a:pPr>
            <a:r>
              <a:rPr lang="en-US" sz="2400" b="1" i="1" dirty="0"/>
              <a:t>Full Paper Deadline</a:t>
            </a:r>
            <a:r>
              <a:rPr lang="en-US" sz="2400" dirty="0"/>
              <a:t>: 02/01/2025 (</a:t>
            </a:r>
            <a:r>
              <a:rPr lang="en-US" sz="2400" dirty="0">
                <a:solidFill>
                  <a:srgbClr val="FF0000"/>
                </a:solidFill>
              </a:rPr>
              <a:t>two submission cycles</a:t>
            </a:r>
            <a:r>
              <a:rPr lang="en-US" sz="2400" dirty="0"/>
              <a:t>)</a:t>
            </a:r>
            <a:endParaRPr lang="en-US" sz="2400" b="1" i="1" dirty="0"/>
          </a:p>
        </p:txBody>
      </p:sp>
    </p:spTree>
    <p:extLst>
      <p:ext uri="{BB962C8B-B14F-4D97-AF65-F5344CB8AC3E}">
        <p14:creationId xmlns:p14="http://schemas.microsoft.com/office/powerpoint/2010/main" val="105547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351A-20FE-4312-D4AA-8C8D01B54A75}"/>
              </a:ext>
            </a:extLst>
          </p:cNvPr>
          <p:cNvSpPr>
            <a:spLocks noGrp="1"/>
          </p:cNvSpPr>
          <p:nvPr>
            <p:ph type="title"/>
          </p:nvPr>
        </p:nvSpPr>
        <p:spPr/>
        <p:txBody>
          <a:bodyPr/>
          <a:lstStyle/>
          <a:p>
            <a:r>
              <a:rPr lang="en-US" sz="3200" dirty="0" err="1"/>
              <a:t>NeurIPS</a:t>
            </a:r>
            <a:r>
              <a:rPr lang="en-US" sz="3200" dirty="0"/>
              <a:t> (Conference on Neural Information Processing Systems)</a:t>
            </a:r>
          </a:p>
        </p:txBody>
      </p:sp>
      <p:sp>
        <p:nvSpPr>
          <p:cNvPr id="8" name="Content Placeholder 7">
            <a:extLst>
              <a:ext uri="{FF2B5EF4-FFF2-40B4-BE49-F238E27FC236}">
                <a16:creationId xmlns:a16="http://schemas.microsoft.com/office/drawing/2014/main" id="{8EB34A65-20E9-E088-0D05-36F832FA832E}"/>
              </a:ext>
            </a:extLst>
          </p:cNvPr>
          <p:cNvSpPr>
            <a:spLocks noGrp="1"/>
          </p:cNvSpPr>
          <p:nvPr>
            <p:ph idx="1"/>
          </p:nvPr>
        </p:nvSpPr>
        <p:spPr/>
        <p:txBody>
          <a:bodyPr>
            <a:normAutofit fontScale="92500"/>
          </a:bodyPr>
          <a:lstStyle/>
          <a:p>
            <a:pPr>
              <a:buFont typeface="Wingdings" pitchFamily="2" charset="2"/>
              <a:buChar char="Ø"/>
            </a:pPr>
            <a:r>
              <a:rPr lang="en-US" sz="2400" b="1" i="1" dirty="0"/>
              <a:t>Website</a:t>
            </a:r>
            <a:r>
              <a:rPr lang="en-US" sz="2400" dirty="0"/>
              <a:t>: </a:t>
            </a:r>
            <a:r>
              <a:rPr lang="en-US" sz="2400" dirty="0">
                <a:hlinkClick r:id="rId2"/>
              </a:rPr>
              <a:t>https://neurips.cc/</a:t>
            </a:r>
            <a:endParaRPr lang="en-US" sz="2400" dirty="0"/>
          </a:p>
          <a:p>
            <a:pPr>
              <a:buFont typeface="Wingdings" pitchFamily="2" charset="2"/>
              <a:buChar char="Ø"/>
            </a:pPr>
            <a:r>
              <a:rPr lang="en-US" sz="2400" b="1" i="1" dirty="0"/>
              <a:t>Focus Area</a:t>
            </a:r>
            <a:r>
              <a:rPr lang="en-US" sz="2400" dirty="0"/>
              <a:t>: machine learning; artificial intelligence, statistics, optimization, cognitive science, computational neuroscience…</a:t>
            </a:r>
          </a:p>
          <a:p>
            <a:pPr>
              <a:buFont typeface="Wingdings" pitchFamily="2" charset="2"/>
              <a:buChar char="Ø"/>
            </a:pPr>
            <a:r>
              <a:rPr lang="en-US" sz="2400" b="1" i="1" dirty="0"/>
              <a:t>Description</a:t>
            </a:r>
            <a:r>
              <a:rPr lang="en-US" sz="2400" dirty="0"/>
              <a:t>: </a:t>
            </a:r>
            <a:r>
              <a:rPr lang="en-US" sz="2400" dirty="0" err="1"/>
              <a:t>NeurIPS</a:t>
            </a:r>
            <a:r>
              <a:rPr lang="en-US" sz="2400" dirty="0"/>
              <a:t> is a premier conference for advances in machine learning and computational neuroscience, showcasing significant research in algorithms, neural networks, and reinforcement learning.</a:t>
            </a:r>
          </a:p>
          <a:p>
            <a:pPr>
              <a:buFont typeface="Wingdings" pitchFamily="2" charset="2"/>
              <a:buChar char="Ø"/>
            </a:pPr>
            <a:r>
              <a:rPr lang="en-US" sz="2400" b="1" i="1" dirty="0"/>
              <a:t>Acceptance Rate</a:t>
            </a:r>
            <a:r>
              <a:rPr lang="en-US" sz="2400" dirty="0"/>
              <a:t>: 20-25%</a:t>
            </a:r>
          </a:p>
          <a:p>
            <a:pPr>
              <a:buFont typeface="Wingdings" pitchFamily="2" charset="2"/>
              <a:buChar char="Ø"/>
            </a:pPr>
            <a:r>
              <a:rPr lang="en-US" sz="2400" b="1" i="1" dirty="0"/>
              <a:t>Full Paper Deadline</a:t>
            </a:r>
            <a:r>
              <a:rPr lang="en-US" sz="2400" dirty="0"/>
              <a:t>: May 2025 (05/22/2024 for </a:t>
            </a:r>
            <a:r>
              <a:rPr lang="en-US" sz="2400" dirty="0" err="1"/>
              <a:t>NeurIPS</a:t>
            </a:r>
            <a:r>
              <a:rPr lang="en-US" sz="2400" dirty="0"/>
              <a:t> 2024)</a:t>
            </a:r>
            <a:endParaRPr lang="en-US" sz="2400" b="1" i="1" dirty="0"/>
          </a:p>
        </p:txBody>
      </p:sp>
    </p:spTree>
    <p:extLst>
      <p:ext uri="{BB962C8B-B14F-4D97-AF65-F5344CB8AC3E}">
        <p14:creationId xmlns:p14="http://schemas.microsoft.com/office/powerpoint/2010/main" val="320186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351A-20FE-4312-D4AA-8C8D01B54A75}"/>
              </a:ext>
            </a:extLst>
          </p:cNvPr>
          <p:cNvSpPr>
            <a:spLocks noGrp="1"/>
          </p:cNvSpPr>
          <p:nvPr>
            <p:ph type="title"/>
          </p:nvPr>
        </p:nvSpPr>
        <p:spPr/>
        <p:txBody>
          <a:bodyPr/>
          <a:lstStyle/>
          <a:p>
            <a:r>
              <a:rPr lang="en-US" sz="3200" dirty="0"/>
              <a:t>AAAI (Association for the Advancement of Artificial Intelligence)</a:t>
            </a:r>
          </a:p>
        </p:txBody>
      </p:sp>
      <p:sp>
        <p:nvSpPr>
          <p:cNvPr id="8" name="Content Placeholder 7">
            <a:extLst>
              <a:ext uri="{FF2B5EF4-FFF2-40B4-BE49-F238E27FC236}">
                <a16:creationId xmlns:a16="http://schemas.microsoft.com/office/drawing/2014/main" id="{8EB34A65-20E9-E088-0D05-36F832FA832E}"/>
              </a:ext>
            </a:extLst>
          </p:cNvPr>
          <p:cNvSpPr>
            <a:spLocks noGrp="1"/>
          </p:cNvSpPr>
          <p:nvPr>
            <p:ph idx="1"/>
          </p:nvPr>
        </p:nvSpPr>
        <p:spPr/>
        <p:txBody>
          <a:bodyPr>
            <a:normAutofit fontScale="92500" lnSpcReduction="10000"/>
          </a:bodyPr>
          <a:lstStyle/>
          <a:p>
            <a:pPr>
              <a:buFont typeface="Wingdings" pitchFamily="2" charset="2"/>
              <a:buChar char="Ø"/>
            </a:pPr>
            <a:r>
              <a:rPr lang="en-US" sz="2400" b="1" i="1" dirty="0"/>
              <a:t>Website</a:t>
            </a:r>
            <a:r>
              <a:rPr lang="en-US" sz="2400" dirty="0"/>
              <a:t>: </a:t>
            </a:r>
            <a:r>
              <a:rPr lang="en-US" sz="2400" dirty="0">
                <a:hlinkClick r:id="rId2"/>
              </a:rPr>
              <a:t>https://aaai.org/conference/aaai/aaai-25/</a:t>
            </a:r>
            <a:endParaRPr lang="en-US" sz="2400" dirty="0"/>
          </a:p>
          <a:p>
            <a:pPr>
              <a:buFont typeface="Wingdings" pitchFamily="2" charset="2"/>
              <a:buChar char="Ø"/>
            </a:pPr>
            <a:r>
              <a:rPr lang="en-US" sz="2400" b="1" i="1" dirty="0"/>
              <a:t>Focus Area</a:t>
            </a:r>
            <a:r>
              <a:rPr lang="en-US" sz="2400" dirty="0"/>
              <a:t>: AI Methodologies, Robotics, Human-AI Interaction, Intelligent Systems, Machine Learning…</a:t>
            </a:r>
          </a:p>
          <a:p>
            <a:pPr>
              <a:buFont typeface="Wingdings" pitchFamily="2" charset="2"/>
              <a:buChar char="Ø"/>
            </a:pPr>
            <a:r>
              <a:rPr lang="en-US" sz="2400" b="1" i="1" dirty="0"/>
              <a:t>Description</a:t>
            </a:r>
            <a:r>
              <a:rPr lang="en-US" sz="2400" dirty="0"/>
              <a:t>: The Association for the Advancement of Artificial Intelligence (AAAI) is the premier scientific society dedicated to advancing the scientific understanding of the mechanisms underlying thought and intelligent behavior and their embodiment in machines. </a:t>
            </a:r>
          </a:p>
          <a:p>
            <a:pPr>
              <a:buFont typeface="Wingdings" pitchFamily="2" charset="2"/>
              <a:buChar char="Ø"/>
            </a:pPr>
            <a:r>
              <a:rPr lang="en-US" sz="2400" b="1" i="1" dirty="0"/>
              <a:t>Acceptance Rate</a:t>
            </a:r>
            <a:r>
              <a:rPr lang="en-US" sz="2400" dirty="0"/>
              <a:t>: 25-30%</a:t>
            </a:r>
          </a:p>
          <a:p>
            <a:pPr>
              <a:buFont typeface="Wingdings" pitchFamily="2" charset="2"/>
              <a:buChar char="Ø"/>
            </a:pPr>
            <a:r>
              <a:rPr lang="en-US" sz="2400" b="1" i="1" dirty="0"/>
              <a:t>Full Paper Deadline</a:t>
            </a:r>
            <a:r>
              <a:rPr lang="en-US" sz="2400" dirty="0"/>
              <a:t>: Aug 2025 (08/15/2024 for AAAI 2024)</a:t>
            </a:r>
            <a:endParaRPr lang="en-US" sz="2400" b="1" i="1" dirty="0"/>
          </a:p>
        </p:txBody>
      </p:sp>
    </p:spTree>
    <p:extLst>
      <p:ext uri="{BB962C8B-B14F-4D97-AF65-F5344CB8AC3E}">
        <p14:creationId xmlns:p14="http://schemas.microsoft.com/office/powerpoint/2010/main" val="219705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192</TotalTime>
  <Words>775</Words>
  <Application>Microsoft Macintosh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Wingdings</vt:lpstr>
      <vt:lpstr>Wingdings 2</vt:lpstr>
      <vt:lpstr>Quotable</vt:lpstr>
      <vt:lpstr>Conference for 2025</vt:lpstr>
      <vt:lpstr>ICLR (International Conference on Learning Representations)</vt:lpstr>
      <vt:lpstr>CVPR (Conference on Computer Vision and Pattern Recognition)</vt:lpstr>
      <vt:lpstr>IJCAI (International Joint Conference on Artificial Intelligence)</vt:lpstr>
      <vt:lpstr>SIGIR (Special Interest Group on Information Retrieval)</vt:lpstr>
      <vt:lpstr>ICML (International Conference on Machine Learning)</vt:lpstr>
      <vt:lpstr>KDD (Knowledge Discovery and Data Mining)</vt:lpstr>
      <vt:lpstr>NeurIPS (Conference on Neural Information Processing Systems)</vt:lpstr>
      <vt:lpstr>AAAI (Association for the Advancement of Artificial Intelligence)</vt:lpstr>
      <vt:lpstr>Time 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vs Application: Which Path in Research?</dc:title>
  <dc:creator>Zeyu Zhang</dc:creator>
  <cp:lastModifiedBy>Zeyu Zhang</cp:lastModifiedBy>
  <cp:revision>1</cp:revision>
  <dcterms:created xsi:type="dcterms:W3CDTF">2024-09-13T13:32:54Z</dcterms:created>
  <dcterms:modified xsi:type="dcterms:W3CDTF">2024-09-13T16:57:28Z</dcterms:modified>
</cp:coreProperties>
</file>