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bec781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bec781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fforphds.com/podcast/" TargetMode="External"/><Relationship Id="rId4" Type="http://schemas.openxmlformats.org/officeDocument/2006/relationships/hyperlink" Target="https://hellophd.com/" TargetMode="External"/><Relationship Id="rId5" Type="http://schemas.openxmlformats.org/officeDocument/2006/relationships/hyperlink" Target="https://podcasts.apple.com/us/podcast/grad-school-confessional/id1582679338" TargetMode="External"/><Relationship Id="rId6" Type="http://schemas.openxmlformats.org/officeDocument/2006/relationships/hyperlink" Target="https://phdcareerstories.com/" TargetMode="External"/><Relationship Id="rId7" Type="http://schemas.openxmlformats.org/officeDocument/2006/relationships/hyperlink" Target="https://howtophd.show/" TargetMode="External"/><Relationship Id="rId8" Type="http://schemas.openxmlformats.org/officeDocument/2006/relationships/hyperlink" Target="https://open.spotify.com/show/03Gr9zQncup5k7w00Llg5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Podcasts for PhD Students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Personal Finance for PhDs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https://pfforphds.com/podcast/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Hello PhD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https://hellophd.com/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 School Confessional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https://podcasts.apple.com/us/podcast/grad-school-confessional/id1582679338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Career Stories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https://phdcareerstories.com/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PhD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https://howtophd.show/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 Chat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https://open.spotify.com/show/03Gr9zQncup5k7w00Llg5m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