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D2694-F8F6-4E73-82B7-8E0F688415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8BA06D-ABA4-49CD-BD6F-967E20CAF0A7}">
      <dgm:prSet/>
      <dgm:spPr/>
      <dgm:t>
        <a:bodyPr/>
        <a:lstStyle/>
        <a:p>
          <a:r>
            <a:rPr lang="en-US"/>
            <a:t>Arrays</a:t>
          </a:r>
        </a:p>
      </dgm:t>
    </dgm:pt>
    <dgm:pt modelId="{7324DAC1-CD4B-4125-9065-6BE39D9E8E99}" type="parTrans" cxnId="{D0521083-958E-4EF7-B7C6-1FAEC944BEC7}">
      <dgm:prSet/>
      <dgm:spPr/>
      <dgm:t>
        <a:bodyPr/>
        <a:lstStyle/>
        <a:p>
          <a:endParaRPr lang="en-US"/>
        </a:p>
      </dgm:t>
    </dgm:pt>
    <dgm:pt modelId="{1405DA1C-41E5-46A8-BFCF-D7615A015528}" type="sibTrans" cxnId="{D0521083-958E-4EF7-B7C6-1FAEC944BEC7}">
      <dgm:prSet/>
      <dgm:spPr/>
      <dgm:t>
        <a:bodyPr/>
        <a:lstStyle/>
        <a:p>
          <a:endParaRPr lang="en-US"/>
        </a:p>
      </dgm:t>
    </dgm:pt>
    <dgm:pt modelId="{EA20CE8F-CD42-4712-96B9-154A7E602FD1}">
      <dgm:prSet/>
      <dgm:spPr/>
      <dgm:t>
        <a:bodyPr/>
        <a:lstStyle/>
        <a:p>
          <a:r>
            <a:rPr lang="en-US"/>
            <a:t>Heap Sort</a:t>
          </a:r>
        </a:p>
      </dgm:t>
    </dgm:pt>
    <dgm:pt modelId="{77DCFB20-8821-4E09-9DE3-73C7DC5A4481}" type="parTrans" cxnId="{B688B6E6-CE33-4370-AE29-8EED00061A5F}">
      <dgm:prSet/>
      <dgm:spPr/>
      <dgm:t>
        <a:bodyPr/>
        <a:lstStyle/>
        <a:p>
          <a:endParaRPr lang="en-US"/>
        </a:p>
      </dgm:t>
    </dgm:pt>
    <dgm:pt modelId="{AE7E6471-4CFA-4A88-A1D0-534F143EC8CB}" type="sibTrans" cxnId="{B688B6E6-CE33-4370-AE29-8EED00061A5F}">
      <dgm:prSet/>
      <dgm:spPr/>
      <dgm:t>
        <a:bodyPr/>
        <a:lstStyle/>
        <a:p>
          <a:endParaRPr lang="en-US"/>
        </a:p>
      </dgm:t>
    </dgm:pt>
    <dgm:pt modelId="{063288AA-6141-4EB4-B582-8312CE78A504}">
      <dgm:prSet/>
      <dgm:spPr/>
      <dgm:t>
        <a:bodyPr/>
        <a:lstStyle/>
        <a:p>
          <a:r>
            <a:rPr lang="en-US"/>
            <a:t>to sort the values in an array</a:t>
          </a:r>
        </a:p>
      </dgm:t>
    </dgm:pt>
    <dgm:pt modelId="{AB0628EC-5576-4E1C-8297-0F2D54683183}" type="parTrans" cxnId="{3C0E15F8-21D9-418F-BEF4-D4A9E0617118}">
      <dgm:prSet/>
      <dgm:spPr/>
      <dgm:t>
        <a:bodyPr/>
        <a:lstStyle/>
        <a:p>
          <a:endParaRPr lang="en-US"/>
        </a:p>
      </dgm:t>
    </dgm:pt>
    <dgm:pt modelId="{3AEA3700-1011-4E75-8B0A-F51BFA975A1F}" type="sibTrans" cxnId="{3C0E15F8-21D9-418F-BEF4-D4A9E0617118}">
      <dgm:prSet/>
      <dgm:spPr/>
      <dgm:t>
        <a:bodyPr/>
        <a:lstStyle/>
        <a:p>
          <a:endParaRPr lang="en-US"/>
        </a:p>
      </dgm:t>
    </dgm:pt>
    <dgm:pt modelId="{A3357E6A-D7F0-4885-B0AB-8AFBB1922CD8}">
      <dgm:prSet/>
      <dgm:spPr/>
      <dgm:t>
        <a:bodyPr/>
        <a:lstStyle/>
        <a:p>
          <a:r>
            <a:rPr lang="en-US"/>
            <a:t>Priority Queues: </a:t>
          </a:r>
        </a:p>
      </dgm:t>
    </dgm:pt>
    <dgm:pt modelId="{1EB8A6FE-6595-4B1B-BABE-2098EDEF77E9}" type="parTrans" cxnId="{C8A75ECA-E54D-4588-AE31-D3AB814F8347}">
      <dgm:prSet/>
      <dgm:spPr/>
      <dgm:t>
        <a:bodyPr/>
        <a:lstStyle/>
        <a:p>
          <a:endParaRPr lang="en-US"/>
        </a:p>
      </dgm:t>
    </dgm:pt>
    <dgm:pt modelId="{50202673-CAFF-462C-AF7E-533B3AB5A0D1}" type="sibTrans" cxnId="{C8A75ECA-E54D-4588-AE31-D3AB814F8347}">
      <dgm:prSet/>
      <dgm:spPr/>
      <dgm:t>
        <a:bodyPr/>
        <a:lstStyle/>
        <a:p>
          <a:endParaRPr lang="en-US"/>
        </a:p>
      </dgm:t>
    </dgm:pt>
    <dgm:pt modelId="{7EAD4675-71AA-44BC-8FCD-D19A7333115B}">
      <dgm:prSet/>
      <dgm:spPr/>
      <dgm:t>
        <a:bodyPr/>
        <a:lstStyle/>
        <a:p>
          <a:r>
            <a:rPr lang="en-US"/>
            <a:t>insert(), delete(), extractMin(), extractMax(), decreaseKey(),getMin(), getMax()</a:t>
          </a:r>
        </a:p>
      </dgm:t>
    </dgm:pt>
    <dgm:pt modelId="{6FCB9013-025F-4960-AE08-6FCA1C229BB7}" type="parTrans" cxnId="{3BA926B5-4460-43B5-B5CD-2BD6C434D13A}">
      <dgm:prSet/>
      <dgm:spPr/>
      <dgm:t>
        <a:bodyPr/>
        <a:lstStyle/>
        <a:p>
          <a:endParaRPr lang="en-US"/>
        </a:p>
      </dgm:t>
    </dgm:pt>
    <dgm:pt modelId="{77568D8F-AB5C-43C9-A947-301C50E61368}" type="sibTrans" cxnId="{3BA926B5-4460-43B5-B5CD-2BD6C434D13A}">
      <dgm:prSet/>
      <dgm:spPr/>
      <dgm:t>
        <a:bodyPr/>
        <a:lstStyle/>
        <a:p>
          <a:endParaRPr lang="en-US"/>
        </a:p>
      </dgm:t>
    </dgm:pt>
    <dgm:pt modelId="{80D421FB-4290-4CA2-9197-731628E3D219}" type="pres">
      <dgm:prSet presAssocID="{E99D2694-F8F6-4E73-82B7-8E0F688415A6}" presName="linear" presStyleCnt="0">
        <dgm:presLayoutVars>
          <dgm:animLvl val="lvl"/>
          <dgm:resizeHandles val="exact"/>
        </dgm:presLayoutVars>
      </dgm:prSet>
      <dgm:spPr/>
    </dgm:pt>
    <dgm:pt modelId="{E51F94E5-BA37-44BB-9900-82843AC59E42}" type="pres">
      <dgm:prSet presAssocID="{638BA06D-ABA4-49CD-BD6F-967E20CAF0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DB1D65-A2F5-475F-BA07-1CC537C38077}" type="pres">
      <dgm:prSet presAssocID="{1405DA1C-41E5-46A8-BFCF-D7615A015528}" presName="spacer" presStyleCnt="0"/>
      <dgm:spPr/>
    </dgm:pt>
    <dgm:pt modelId="{A1D6F8CE-2D65-4FEB-8097-8D71BC5C37E1}" type="pres">
      <dgm:prSet presAssocID="{EA20CE8F-CD42-4712-96B9-154A7E602F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A5B2BE-3014-41A3-95C4-57E6202ABF63}" type="pres">
      <dgm:prSet presAssocID="{EA20CE8F-CD42-4712-96B9-154A7E602FD1}" presName="childText" presStyleLbl="revTx" presStyleIdx="0" presStyleCnt="2">
        <dgm:presLayoutVars>
          <dgm:bulletEnabled val="1"/>
        </dgm:presLayoutVars>
      </dgm:prSet>
      <dgm:spPr/>
    </dgm:pt>
    <dgm:pt modelId="{0F7A3C55-B127-4BE1-BC73-FDA488EBF89D}" type="pres">
      <dgm:prSet presAssocID="{A3357E6A-D7F0-4885-B0AB-8AFBB1922C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F31D4F-D67D-4CB6-B835-72444F25737E}" type="pres">
      <dgm:prSet presAssocID="{A3357E6A-D7F0-4885-B0AB-8AFBB1922CD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6321127-16E8-47C2-B3A6-591455457C7A}" type="presOf" srcId="{638BA06D-ABA4-49CD-BD6F-967E20CAF0A7}" destId="{E51F94E5-BA37-44BB-9900-82843AC59E42}" srcOrd="0" destOrd="0" presId="urn:microsoft.com/office/officeart/2005/8/layout/vList2"/>
    <dgm:cxn modelId="{F9C25F4A-2385-4EC1-821F-3877EFDAE97F}" type="presOf" srcId="{A3357E6A-D7F0-4885-B0AB-8AFBB1922CD8}" destId="{0F7A3C55-B127-4BE1-BC73-FDA488EBF89D}" srcOrd="0" destOrd="0" presId="urn:microsoft.com/office/officeart/2005/8/layout/vList2"/>
    <dgm:cxn modelId="{7A073170-CF0C-436A-8353-B619774C6EC3}" type="presOf" srcId="{7EAD4675-71AA-44BC-8FCD-D19A7333115B}" destId="{9FF31D4F-D67D-4CB6-B835-72444F25737E}" srcOrd="0" destOrd="0" presId="urn:microsoft.com/office/officeart/2005/8/layout/vList2"/>
    <dgm:cxn modelId="{F111BB5A-7D0D-49F0-882B-EC1904165A13}" type="presOf" srcId="{EA20CE8F-CD42-4712-96B9-154A7E602FD1}" destId="{A1D6F8CE-2D65-4FEB-8097-8D71BC5C37E1}" srcOrd="0" destOrd="0" presId="urn:microsoft.com/office/officeart/2005/8/layout/vList2"/>
    <dgm:cxn modelId="{D0521083-958E-4EF7-B7C6-1FAEC944BEC7}" srcId="{E99D2694-F8F6-4E73-82B7-8E0F688415A6}" destId="{638BA06D-ABA4-49CD-BD6F-967E20CAF0A7}" srcOrd="0" destOrd="0" parTransId="{7324DAC1-CD4B-4125-9065-6BE39D9E8E99}" sibTransId="{1405DA1C-41E5-46A8-BFCF-D7615A015528}"/>
    <dgm:cxn modelId="{3BA926B5-4460-43B5-B5CD-2BD6C434D13A}" srcId="{A3357E6A-D7F0-4885-B0AB-8AFBB1922CD8}" destId="{7EAD4675-71AA-44BC-8FCD-D19A7333115B}" srcOrd="0" destOrd="0" parTransId="{6FCB9013-025F-4960-AE08-6FCA1C229BB7}" sibTransId="{77568D8F-AB5C-43C9-A947-301C50E61368}"/>
    <dgm:cxn modelId="{C8A75ECA-E54D-4588-AE31-D3AB814F8347}" srcId="{E99D2694-F8F6-4E73-82B7-8E0F688415A6}" destId="{A3357E6A-D7F0-4885-B0AB-8AFBB1922CD8}" srcOrd="2" destOrd="0" parTransId="{1EB8A6FE-6595-4B1B-BABE-2098EDEF77E9}" sibTransId="{50202673-CAFF-462C-AF7E-533B3AB5A0D1}"/>
    <dgm:cxn modelId="{8A1F87CE-C657-4274-B8DE-7A2511BB6CAB}" type="presOf" srcId="{E99D2694-F8F6-4E73-82B7-8E0F688415A6}" destId="{80D421FB-4290-4CA2-9197-731628E3D219}" srcOrd="0" destOrd="0" presId="urn:microsoft.com/office/officeart/2005/8/layout/vList2"/>
    <dgm:cxn modelId="{47AB8ED5-C9AF-441F-84F7-86755448BCA6}" type="presOf" srcId="{063288AA-6141-4EB4-B582-8312CE78A504}" destId="{00A5B2BE-3014-41A3-95C4-57E6202ABF63}" srcOrd="0" destOrd="0" presId="urn:microsoft.com/office/officeart/2005/8/layout/vList2"/>
    <dgm:cxn modelId="{B688B6E6-CE33-4370-AE29-8EED00061A5F}" srcId="{E99D2694-F8F6-4E73-82B7-8E0F688415A6}" destId="{EA20CE8F-CD42-4712-96B9-154A7E602FD1}" srcOrd="1" destOrd="0" parTransId="{77DCFB20-8821-4E09-9DE3-73C7DC5A4481}" sibTransId="{AE7E6471-4CFA-4A88-A1D0-534F143EC8CB}"/>
    <dgm:cxn modelId="{3C0E15F8-21D9-418F-BEF4-D4A9E0617118}" srcId="{EA20CE8F-CD42-4712-96B9-154A7E602FD1}" destId="{063288AA-6141-4EB4-B582-8312CE78A504}" srcOrd="0" destOrd="0" parTransId="{AB0628EC-5576-4E1C-8297-0F2D54683183}" sibTransId="{3AEA3700-1011-4E75-8B0A-F51BFA975A1F}"/>
    <dgm:cxn modelId="{BE9C993C-FB38-492B-98BA-CB3E3AEBE815}" type="presParOf" srcId="{80D421FB-4290-4CA2-9197-731628E3D219}" destId="{E51F94E5-BA37-44BB-9900-82843AC59E42}" srcOrd="0" destOrd="0" presId="urn:microsoft.com/office/officeart/2005/8/layout/vList2"/>
    <dgm:cxn modelId="{E3229FA3-F935-4BD7-939D-201E70B362DE}" type="presParOf" srcId="{80D421FB-4290-4CA2-9197-731628E3D219}" destId="{52DB1D65-A2F5-475F-BA07-1CC537C38077}" srcOrd="1" destOrd="0" presId="urn:microsoft.com/office/officeart/2005/8/layout/vList2"/>
    <dgm:cxn modelId="{07BD3633-9692-4294-8693-96767206783B}" type="presParOf" srcId="{80D421FB-4290-4CA2-9197-731628E3D219}" destId="{A1D6F8CE-2D65-4FEB-8097-8D71BC5C37E1}" srcOrd="2" destOrd="0" presId="urn:microsoft.com/office/officeart/2005/8/layout/vList2"/>
    <dgm:cxn modelId="{3A8ED3FB-959D-491F-8F23-0F39364D4C37}" type="presParOf" srcId="{80D421FB-4290-4CA2-9197-731628E3D219}" destId="{00A5B2BE-3014-41A3-95C4-57E6202ABF63}" srcOrd="3" destOrd="0" presId="urn:microsoft.com/office/officeart/2005/8/layout/vList2"/>
    <dgm:cxn modelId="{4DBBEE9D-53EB-48EB-BE9F-DBCBC9304784}" type="presParOf" srcId="{80D421FB-4290-4CA2-9197-731628E3D219}" destId="{0F7A3C55-B127-4BE1-BC73-FDA488EBF89D}" srcOrd="4" destOrd="0" presId="urn:microsoft.com/office/officeart/2005/8/layout/vList2"/>
    <dgm:cxn modelId="{65541A46-AF12-44A5-A62B-DE6EE62F54E8}" type="presParOf" srcId="{80D421FB-4290-4CA2-9197-731628E3D219}" destId="{9FF31D4F-D67D-4CB6-B835-72444F2573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04A91-B0D8-4DC8-B69C-646E8E1D3C4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CDB697-CC1B-45E4-8B7E-8A6B42EBE01B}">
      <dgm:prSet/>
      <dgm:spPr/>
      <dgm:t>
        <a:bodyPr/>
        <a:lstStyle/>
        <a:p>
          <a:r>
            <a:rPr lang="en-US"/>
            <a:t>extractMin()</a:t>
          </a:r>
        </a:p>
      </dgm:t>
    </dgm:pt>
    <dgm:pt modelId="{5EB09BAE-5C3A-4638-A8B0-62E4DC78C55D}" type="parTrans" cxnId="{FFBE98A2-E280-4B00-8CF4-5C0EB8D06CD0}">
      <dgm:prSet/>
      <dgm:spPr/>
      <dgm:t>
        <a:bodyPr/>
        <a:lstStyle/>
        <a:p>
          <a:endParaRPr lang="en-US"/>
        </a:p>
      </dgm:t>
    </dgm:pt>
    <dgm:pt modelId="{BCCDD672-8F62-4C0A-A033-E1F196D43C4E}" type="sibTrans" cxnId="{FFBE98A2-E280-4B00-8CF4-5C0EB8D06CD0}">
      <dgm:prSet/>
      <dgm:spPr/>
      <dgm:t>
        <a:bodyPr/>
        <a:lstStyle/>
        <a:p>
          <a:endParaRPr lang="en-US"/>
        </a:p>
      </dgm:t>
    </dgm:pt>
    <dgm:pt modelId="{B9262BC0-FA3C-4A25-A831-DBB6D79B3DA6}">
      <dgm:prSet/>
      <dgm:spPr/>
      <dgm:t>
        <a:bodyPr/>
        <a:lstStyle/>
        <a:p>
          <a:r>
            <a:rPr lang="en-US"/>
            <a:t>decreaseKey()</a:t>
          </a:r>
        </a:p>
      </dgm:t>
    </dgm:pt>
    <dgm:pt modelId="{FC5778A9-E47E-40D3-A58B-E941A09CBCBA}" type="parTrans" cxnId="{C18C0E8D-B1A5-4FFF-8A7C-18D951DF2ED0}">
      <dgm:prSet/>
      <dgm:spPr/>
      <dgm:t>
        <a:bodyPr/>
        <a:lstStyle/>
        <a:p>
          <a:endParaRPr lang="en-US"/>
        </a:p>
      </dgm:t>
    </dgm:pt>
    <dgm:pt modelId="{6B129FB4-F589-46D1-9E7E-5C7018234E95}" type="sibTrans" cxnId="{C18C0E8D-B1A5-4FFF-8A7C-18D951DF2ED0}">
      <dgm:prSet/>
      <dgm:spPr/>
      <dgm:t>
        <a:bodyPr/>
        <a:lstStyle/>
        <a:p>
          <a:endParaRPr lang="en-US"/>
        </a:p>
      </dgm:t>
    </dgm:pt>
    <dgm:pt modelId="{EEC74727-73FB-422A-BE99-B5365D5D26EA}">
      <dgm:prSet/>
      <dgm:spPr/>
      <dgm:t>
        <a:bodyPr/>
        <a:lstStyle/>
        <a:p>
          <a:r>
            <a:rPr lang="en-US"/>
            <a:t>MinHeapify()</a:t>
          </a:r>
        </a:p>
      </dgm:t>
    </dgm:pt>
    <dgm:pt modelId="{31622652-4B10-4A4A-9550-1A686A72D8B8}" type="parTrans" cxnId="{FCDA7AC5-2249-47DB-8D1C-686E6377057D}">
      <dgm:prSet/>
      <dgm:spPr/>
      <dgm:t>
        <a:bodyPr/>
        <a:lstStyle/>
        <a:p>
          <a:endParaRPr lang="en-US"/>
        </a:p>
      </dgm:t>
    </dgm:pt>
    <dgm:pt modelId="{9544AAFF-0A55-4AC3-8459-AADBBB5B31F5}" type="sibTrans" cxnId="{FCDA7AC5-2249-47DB-8D1C-686E6377057D}">
      <dgm:prSet/>
      <dgm:spPr/>
      <dgm:t>
        <a:bodyPr/>
        <a:lstStyle/>
        <a:p>
          <a:endParaRPr lang="en-US"/>
        </a:p>
      </dgm:t>
    </dgm:pt>
    <dgm:pt modelId="{4C8F0E30-60F9-488B-B515-490EE2591F46}">
      <dgm:prSet/>
      <dgm:spPr/>
      <dgm:t>
        <a:bodyPr/>
        <a:lstStyle/>
        <a:p>
          <a:r>
            <a:rPr lang="en-US"/>
            <a:t>Used to Heapify a subtree</a:t>
          </a:r>
        </a:p>
      </dgm:t>
    </dgm:pt>
    <dgm:pt modelId="{E58B41CA-C0CE-45F9-9177-2C3A451036B2}" type="parTrans" cxnId="{1944AF80-282D-4B59-8AD0-0D9CB56BA6C4}">
      <dgm:prSet/>
      <dgm:spPr/>
      <dgm:t>
        <a:bodyPr/>
        <a:lstStyle/>
        <a:p>
          <a:endParaRPr lang="en-US"/>
        </a:p>
      </dgm:t>
    </dgm:pt>
    <dgm:pt modelId="{DDDB4D4B-F35E-49B4-9F32-E9B4C071573E}" type="sibTrans" cxnId="{1944AF80-282D-4B59-8AD0-0D9CB56BA6C4}">
      <dgm:prSet/>
      <dgm:spPr/>
      <dgm:t>
        <a:bodyPr/>
        <a:lstStyle/>
        <a:p>
          <a:endParaRPr lang="en-US"/>
        </a:p>
      </dgm:t>
    </dgm:pt>
    <dgm:pt modelId="{E22CA0BF-6DB4-457D-B495-0027D062B8E2}" type="pres">
      <dgm:prSet presAssocID="{53204A91-B0D8-4DC8-B69C-646E8E1D3C4E}" presName="linear" presStyleCnt="0">
        <dgm:presLayoutVars>
          <dgm:dir/>
          <dgm:animLvl val="lvl"/>
          <dgm:resizeHandles val="exact"/>
        </dgm:presLayoutVars>
      </dgm:prSet>
      <dgm:spPr/>
    </dgm:pt>
    <dgm:pt modelId="{BD75C2DD-BA36-4812-8B19-37574BCEE289}" type="pres">
      <dgm:prSet presAssocID="{00CDB697-CC1B-45E4-8B7E-8A6B42EBE01B}" presName="parentLin" presStyleCnt="0"/>
      <dgm:spPr/>
    </dgm:pt>
    <dgm:pt modelId="{86F4862D-7F82-4DC5-AD6B-B54ADAD3EA2D}" type="pres">
      <dgm:prSet presAssocID="{00CDB697-CC1B-45E4-8B7E-8A6B42EBE01B}" presName="parentLeftMargin" presStyleLbl="node1" presStyleIdx="0" presStyleCnt="3"/>
      <dgm:spPr/>
    </dgm:pt>
    <dgm:pt modelId="{FC4678FB-25A7-4D67-870E-7FDF91DFF122}" type="pres">
      <dgm:prSet presAssocID="{00CDB697-CC1B-45E4-8B7E-8A6B42EBE0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C22EC7-AC2D-4473-B4AC-E8341F53B81F}" type="pres">
      <dgm:prSet presAssocID="{00CDB697-CC1B-45E4-8B7E-8A6B42EBE01B}" presName="negativeSpace" presStyleCnt="0"/>
      <dgm:spPr/>
    </dgm:pt>
    <dgm:pt modelId="{32441106-50C0-492C-845B-FB6F18B8E64F}" type="pres">
      <dgm:prSet presAssocID="{00CDB697-CC1B-45E4-8B7E-8A6B42EBE01B}" presName="childText" presStyleLbl="conFgAcc1" presStyleIdx="0" presStyleCnt="3">
        <dgm:presLayoutVars>
          <dgm:bulletEnabled val="1"/>
        </dgm:presLayoutVars>
      </dgm:prSet>
      <dgm:spPr/>
    </dgm:pt>
    <dgm:pt modelId="{8F0BFE20-4D9A-4E3C-852F-E40167B147CA}" type="pres">
      <dgm:prSet presAssocID="{BCCDD672-8F62-4C0A-A033-E1F196D43C4E}" presName="spaceBetweenRectangles" presStyleCnt="0"/>
      <dgm:spPr/>
    </dgm:pt>
    <dgm:pt modelId="{FD51480D-9855-437C-9508-73E38800E4DB}" type="pres">
      <dgm:prSet presAssocID="{B9262BC0-FA3C-4A25-A831-DBB6D79B3DA6}" presName="parentLin" presStyleCnt="0"/>
      <dgm:spPr/>
    </dgm:pt>
    <dgm:pt modelId="{AE61E61E-3CC0-49CF-A261-3B1DEA3EDF22}" type="pres">
      <dgm:prSet presAssocID="{B9262BC0-FA3C-4A25-A831-DBB6D79B3DA6}" presName="parentLeftMargin" presStyleLbl="node1" presStyleIdx="0" presStyleCnt="3"/>
      <dgm:spPr/>
    </dgm:pt>
    <dgm:pt modelId="{ED4D221C-8825-4ADC-85D1-F7680A6F6763}" type="pres">
      <dgm:prSet presAssocID="{B9262BC0-FA3C-4A25-A831-DBB6D79B3D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78936F-E6D3-42B3-8690-9D301C0EF335}" type="pres">
      <dgm:prSet presAssocID="{B9262BC0-FA3C-4A25-A831-DBB6D79B3DA6}" presName="negativeSpace" presStyleCnt="0"/>
      <dgm:spPr/>
    </dgm:pt>
    <dgm:pt modelId="{96672119-6A8B-493E-8088-7C288D964395}" type="pres">
      <dgm:prSet presAssocID="{B9262BC0-FA3C-4A25-A831-DBB6D79B3DA6}" presName="childText" presStyleLbl="conFgAcc1" presStyleIdx="1" presStyleCnt="3">
        <dgm:presLayoutVars>
          <dgm:bulletEnabled val="1"/>
        </dgm:presLayoutVars>
      </dgm:prSet>
      <dgm:spPr/>
    </dgm:pt>
    <dgm:pt modelId="{0F293FD9-095D-4C8F-9DB4-2E82AC3892D3}" type="pres">
      <dgm:prSet presAssocID="{6B129FB4-F589-46D1-9E7E-5C7018234E95}" presName="spaceBetweenRectangles" presStyleCnt="0"/>
      <dgm:spPr/>
    </dgm:pt>
    <dgm:pt modelId="{708EF56F-A19A-4882-B524-A516F0548F17}" type="pres">
      <dgm:prSet presAssocID="{EEC74727-73FB-422A-BE99-B5365D5D26EA}" presName="parentLin" presStyleCnt="0"/>
      <dgm:spPr/>
    </dgm:pt>
    <dgm:pt modelId="{B8B1F7BB-CC0B-4EA5-8024-486C43717556}" type="pres">
      <dgm:prSet presAssocID="{EEC74727-73FB-422A-BE99-B5365D5D26EA}" presName="parentLeftMargin" presStyleLbl="node1" presStyleIdx="1" presStyleCnt="3"/>
      <dgm:spPr/>
    </dgm:pt>
    <dgm:pt modelId="{FB260C54-F63A-4EB9-A1BF-FCF364865E38}" type="pres">
      <dgm:prSet presAssocID="{EEC74727-73FB-422A-BE99-B5365D5D26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C09534-E50C-4F4A-8F69-82FDF713BFCB}" type="pres">
      <dgm:prSet presAssocID="{EEC74727-73FB-422A-BE99-B5365D5D26EA}" presName="negativeSpace" presStyleCnt="0"/>
      <dgm:spPr/>
    </dgm:pt>
    <dgm:pt modelId="{4D8FC368-D4D8-4422-988A-9B800A1B4C1E}" type="pres">
      <dgm:prSet presAssocID="{EEC74727-73FB-422A-BE99-B5365D5D26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BD3606-8D0A-495E-88A7-C954E0D6CF4B}" type="presOf" srcId="{4C8F0E30-60F9-488B-B515-490EE2591F46}" destId="{4D8FC368-D4D8-4422-988A-9B800A1B4C1E}" srcOrd="0" destOrd="0" presId="urn:microsoft.com/office/officeart/2005/8/layout/list1"/>
    <dgm:cxn modelId="{01493115-9423-43CC-884F-DE3A7ACB6D61}" type="presOf" srcId="{00CDB697-CC1B-45E4-8B7E-8A6B42EBE01B}" destId="{86F4862D-7F82-4DC5-AD6B-B54ADAD3EA2D}" srcOrd="0" destOrd="0" presId="urn:microsoft.com/office/officeart/2005/8/layout/list1"/>
    <dgm:cxn modelId="{72CDAD15-0651-4885-9433-8AAAA95EC1A6}" type="presOf" srcId="{00CDB697-CC1B-45E4-8B7E-8A6B42EBE01B}" destId="{FC4678FB-25A7-4D67-870E-7FDF91DFF122}" srcOrd="1" destOrd="0" presId="urn:microsoft.com/office/officeart/2005/8/layout/list1"/>
    <dgm:cxn modelId="{7809EB19-A1BA-4B26-8DA5-9FFF58F9D9B0}" type="presOf" srcId="{B9262BC0-FA3C-4A25-A831-DBB6D79B3DA6}" destId="{ED4D221C-8825-4ADC-85D1-F7680A6F6763}" srcOrd="1" destOrd="0" presId="urn:microsoft.com/office/officeart/2005/8/layout/list1"/>
    <dgm:cxn modelId="{D6AF2E6C-B0F2-4708-AA23-5CBF315FEB4C}" type="presOf" srcId="{EEC74727-73FB-422A-BE99-B5365D5D26EA}" destId="{FB260C54-F63A-4EB9-A1BF-FCF364865E38}" srcOrd="1" destOrd="0" presId="urn:microsoft.com/office/officeart/2005/8/layout/list1"/>
    <dgm:cxn modelId="{1944AF80-282D-4B59-8AD0-0D9CB56BA6C4}" srcId="{EEC74727-73FB-422A-BE99-B5365D5D26EA}" destId="{4C8F0E30-60F9-488B-B515-490EE2591F46}" srcOrd="0" destOrd="0" parTransId="{E58B41CA-C0CE-45F9-9177-2C3A451036B2}" sibTransId="{DDDB4D4B-F35E-49B4-9F32-E9B4C071573E}"/>
    <dgm:cxn modelId="{DB05198A-99BD-4FE8-9A00-F7B23331BDE0}" type="presOf" srcId="{B9262BC0-FA3C-4A25-A831-DBB6D79B3DA6}" destId="{AE61E61E-3CC0-49CF-A261-3B1DEA3EDF22}" srcOrd="0" destOrd="0" presId="urn:microsoft.com/office/officeart/2005/8/layout/list1"/>
    <dgm:cxn modelId="{C18C0E8D-B1A5-4FFF-8A7C-18D951DF2ED0}" srcId="{53204A91-B0D8-4DC8-B69C-646E8E1D3C4E}" destId="{B9262BC0-FA3C-4A25-A831-DBB6D79B3DA6}" srcOrd="1" destOrd="0" parTransId="{FC5778A9-E47E-40D3-A58B-E941A09CBCBA}" sibTransId="{6B129FB4-F589-46D1-9E7E-5C7018234E95}"/>
    <dgm:cxn modelId="{62D8DF92-FBE2-4738-AE91-45AC31BCD462}" type="presOf" srcId="{53204A91-B0D8-4DC8-B69C-646E8E1D3C4E}" destId="{E22CA0BF-6DB4-457D-B495-0027D062B8E2}" srcOrd="0" destOrd="0" presId="urn:microsoft.com/office/officeart/2005/8/layout/list1"/>
    <dgm:cxn modelId="{FFBE98A2-E280-4B00-8CF4-5C0EB8D06CD0}" srcId="{53204A91-B0D8-4DC8-B69C-646E8E1D3C4E}" destId="{00CDB697-CC1B-45E4-8B7E-8A6B42EBE01B}" srcOrd="0" destOrd="0" parTransId="{5EB09BAE-5C3A-4638-A8B0-62E4DC78C55D}" sibTransId="{BCCDD672-8F62-4C0A-A033-E1F196D43C4E}"/>
    <dgm:cxn modelId="{FCDA7AC5-2249-47DB-8D1C-686E6377057D}" srcId="{53204A91-B0D8-4DC8-B69C-646E8E1D3C4E}" destId="{EEC74727-73FB-422A-BE99-B5365D5D26EA}" srcOrd="2" destOrd="0" parTransId="{31622652-4B10-4A4A-9550-1A686A72D8B8}" sibTransId="{9544AAFF-0A55-4AC3-8459-AADBBB5B31F5}"/>
    <dgm:cxn modelId="{D64C71EA-4832-42F4-A9ED-082AC8893C55}" type="presOf" srcId="{EEC74727-73FB-422A-BE99-B5365D5D26EA}" destId="{B8B1F7BB-CC0B-4EA5-8024-486C43717556}" srcOrd="0" destOrd="0" presId="urn:microsoft.com/office/officeart/2005/8/layout/list1"/>
    <dgm:cxn modelId="{814D9701-80EF-4D9B-9032-B25073EFED2F}" type="presParOf" srcId="{E22CA0BF-6DB4-457D-B495-0027D062B8E2}" destId="{BD75C2DD-BA36-4812-8B19-37574BCEE289}" srcOrd="0" destOrd="0" presId="urn:microsoft.com/office/officeart/2005/8/layout/list1"/>
    <dgm:cxn modelId="{0EBCC0FD-280F-4E5A-9F12-EB08ADB55F52}" type="presParOf" srcId="{BD75C2DD-BA36-4812-8B19-37574BCEE289}" destId="{86F4862D-7F82-4DC5-AD6B-B54ADAD3EA2D}" srcOrd="0" destOrd="0" presId="urn:microsoft.com/office/officeart/2005/8/layout/list1"/>
    <dgm:cxn modelId="{EABE40FF-3B1C-43BA-BA4E-9C78E51ACFA1}" type="presParOf" srcId="{BD75C2DD-BA36-4812-8B19-37574BCEE289}" destId="{FC4678FB-25A7-4D67-870E-7FDF91DFF122}" srcOrd="1" destOrd="0" presId="urn:microsoft.com/office/officeart/2005/8/layout/list1"/>
    <dgm:cxn modelId="{5259F596-1839-4B11-B209-012BA815695C}" type="presParOf" srcId="{E22CA0BF-6DB4-457D-B495-0027D062B8E2}" destId="{56C22EC7-AC2D-4473-B4AC-E8341F53B81F}" srcOrd="1" destOrd="0" presId="urn:microsoft.com/office/officeart/2005/8/layout/list1"/>
    <dgm:cxn modelId="{396C9C1E-46CD-476A-82CD-1037A422D11D}" type="presParOf" srcId="{E22CA0BF-6DB4-457D-B495-0027D062B8E2}" destId="{32441106-50C0-492C-845B-FB6F18B8E64F}" srcOrd="2" destOrd="0" presId="urn:microsoft.com/office/officeart/2005/8/layout/list1"/>
    <dgm:cxn modelId="{74C06CDB-355A-4219-B98E-38EAD84AD6CC}" type="presParOf" srcId="{E22CA0BF-6DB4-457D-B495-0027D062B8E2}" destId="{8F0BFE20-4D9A-4E3C-852F-E40167B147CA}" srcOrd="3" destOrd="0" presId="urn:microsoft.com/office/officeart/2005/8/layout/list1"/>
    <dgm:cxn modelId="{FF9D43A9-5A49-4E42-8D4F-429DFE476178}" type="presParOf" srcId="{E22CA0BF-6DB4-457D-B495-0027D062B8E2}" destId="{FD51480D-9855-437C-9508-73E38800E4DB}" srcOrd="4" destOrd="0" presId="urn:microsoft.com/office/officeart/2005/8/layout/list1"/>
    <dgm:cxn modelId="{887CBA87-E6D7-4E55-B5C4-5E21586839AE}" type="presParOf" srcId="{FD51480D-9855-437C-9508-73E38800E4DB}" destId="{AE61E61E-3CC0-49CF-A261-3B1DEA3EDF22}" srcOrd="0" destOrd="0" presId="urn:microsoft.com/office/officeart/2005/8/layout/list1"/>
    <dgm:cxn modelId="{910E6B34-3F97-4294-B3E7-57535C181BA2}" type="presParOf" srcId="{FD51480D-9855-437C-9508-73E38800E4DB}" destId="{ED4D221C-8825-4ADC-85D1-F7680A6F6763}" srcOrd="1" destOrd="0" presId="urn:microsoft.com/office/officeart/2005/8/layout/list1"/>
    <dgm:cxn modelId="{8948672A-7F62-45E7-9C20-AA66866398D1}" type="presParOf" srcId="{E22CA0BF-6DB4-457D-B495-0027D062B8E2}" destId="{7478936F-E6D3-42B3-8690-9D301C0EF335}" srcOrd="5" destOrd="0" presId="urn:microsoft.com/office/officeart/2005/8/layout/list1"/>
    <dgm:cxn modelId="{C93DD4F7-40F3-4796-9D2A-CB4D60ACC0EC}" type="presParOf" srcId="{E22CA0BF-6DB4-457D-B495-0027D062B8E2}" destId="{96672119-6A8B-493E-8088-7C288D964395}" srcOrd="6" destOrd="0" presId="urn:microsoft.com/office/officeart/2005/8/layout/list1"/>
    <dgm:cxn modelId="{AB7B4722-9AA4-485F-944B-4BF0B54CE352}" type="presParOf" srcId="{E22CA0BF-6DB4-457D-B495-0027D062B8E2}" destId="{0F293FD9-095D-4C8F-9DB4-2E82AC3892D3}" srcOrd="7" destOrd="0" presId="urn:microsoft.com/office/officeart/2005/8/layout/list1"/>
    <dgm:cxn modelId="{53AFD63A-99E1-4F49-AAA0-E9D7DDE63216}" type="presParOf" srcId="{E22CA0BF-6DB4-457D-B495-0027D062B8E2}" destId="{708EF56F-A19A-4882-B524-A516F0548F17}" srcOrd="8" destOrd="0" presId="urn:microsoft.com/office/officeart/2005/8/layout/list1"/>
    <dgm:cxn modelId="{DE382CE8-CB76-4C65-BCD5-C30D89DB0E4F}" type="presParOf" srcId="{708EF56F-A19A-4882-B524-A516F0548F17}" destId="{B8B1F7BB-CC0B-4EA5-8024-486C43717556}" srcOrd="0" destOrd="0" presId="urn:microsoft.com/office/officeart/2005/8/layout/list1"/>
    <dgm:cxn modelId="{CBB81543-AE10-4995-8ECF-6C41E49D5B89}" type="presParOf" srcId="{708EF56F-A19A-4882-B524-A516F0548F17}" destId="{FB260C54-F63A-4EB9-A1BF-FCF364865E38}" srcOrd="1" destOrd="0" presId="urn:microsoft.com/office/officeart/2005/8/layout/list1"/>
    <dgm:cxn modelId="{BF1FC5F8-E38C-4D14-8983-58571A0F99DF}" type="presParOf" srcId="{E22CA0BF-6DB4-457D-B495-0027D062B8E2}" destId="{30C09534-E50C-4F4A-8F69-82FDF713BFCB}" srcOrd="9" destOrd="0" presId="urn:microsoft.com/office/officeart/2005/8/layout/list1"/>
    <dgm:cxn modelId="{D5A10989-A72C-4557-89B1-BB332C629061}" type="presParOf" srcId="{E22CA0BF-6DB4-457D-B495-0027D062B8E2}" destId="{4D8FC368-D4D8-4422-988A-9B800A1B4C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94E5-BA37-44BB-9900-82843AC59E42}">
      <dsp:nvSpPr>
        <dsp:cNvPr id="0" name=""/>
        <dsp:cNvSpPr/>
      </dsp:nvSpPr>
      <dsp:spPr>
        <a:xfrm>
          <a:off x="0" y="195046"/>
          <a:ext cx="5803231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Arrays</a:t>
          </a:r>
        </a:p>
      </dsp:txBody>
      <dsp:txXfrm>
        <a:off x="43321" y="238367"/>
        <a:ext cx="5716589" cy="800803"/>
      </dsp:txXfrm>
    </dsp:sp>
    <dsp:sp modelId="{A1D6F8CE-2D65-4FEB-8097-8D71BC5C37E1}">
      <dsp:nvSpPr>
        <dsp:cNvPr id="0" name=""/>
        <dsp:cNvSpPr/>
      </dsp:nvSpPr>
      <dsp:spPr>
        <a:xfrm>
          <a:off x="0" y="1189051"/>
          <a:ext cx="5803231" cy="887445"/>
        </a:xfrm>
        <a:prstGeom prst="roundRect">
          <a:avLst/>
        </a:prstGeom>
        <a:solidFill>
          <a:schemeClr val="accent2">
            <a:hueOff val="-748386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Heap Sort</a:t>
          </a:r>
        </a:p>
      </dsp:txBody>
      <dsp:txXfrm>
        <a:off x="43321" y="1232372"/>
        <a:ext cx="5716589" cy="800803"/>
      </dsp:txXfrm>
    </dsp:sp>
    <dsp:sp modelId="{00A5B2BE-3014-41A3-95C4-57E6202ABF63}">
      <dsp:nvSpPr>
        <dsp:cNvPr id="0" name=""/>
        <dsp:cNvSpPr/>
      </dsp:nvSpPr>
      <dsp:spPr>
        <a:xfrm>
          <a:off x="0" y="2076496"/>
          <a:ext cx="5803231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25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to sort the values in an array</a:t>
          </a:r>
        </a:p>
      </dsp:txBody>
      <dsp:txXfrm>
        <a:off x="0" y="2076496"/>
        <a:ext cx="5803231" cy="612720"/>
      </dsp:txXfrm>
    </dsp:sp>
    <dsp:sp modelId="{0F7A3C55-B127-4BE1-BC73-FDA488EBF89D}">
      <dsp:nvSpPr>
        <dsp:cNvPr id="0" name=""/>
        <dsp:cNvSpPr/>
      </dsp:nvSpPr>
      <dsp:spPr>
        <a:xfrm>
          <a:off x="0" y="2689216"/>
          <a:ext cx="5803231" cy="887445"/>
        </a:xfrm>
        <a:prstGeom prst="roundRect">
          <a:avLst/>
        </a:prstGeom>
        <a:solidFill>
          <a:schemeClr val="accent2">
            <a:hueOff val="-1496772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Priority Queues: </a:t>
          </a:r>
        </a:p>
      </dsp:txBody>
      <dsp:txXfrm>
        <a:off x="43321" y="2732537"/>
        <a:ext cx="5716589" cy="800803"/>
      </dsp:txXfrm>
    </dsp:sp>
    <dsp:sp modelId="{9FF31D4F-D67D-4CB6-B835-72444F25737E}">
      <dsp:nvSpPr>
        <dsp:cNvPr id="0" name=""/>
        <dsp:cNvSpPr/>
      </dsp:nvSpPr>
      <dsp:spPr>
        <a:xfrm>
          <a:off x="0" y="3576661"/>
          <a:ext cx="5803231" cy="172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25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insert(), delete(), extractMin(), extractMax(), decreaseKey(),getMin(), getMax()</a:t>
          </a:r>
        </a:p>
      </dsp:txBody>
      <dsp:txXfrm>
        <a:off x="0" y="3576661"/>
        <a:ext cx="5803231" cy="1723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1106-50C0-492C-845B-FB6F18B8E64F}">
      <dsp:nvSpPr>
        <dsp:cNvPr id="0" name=""/>
        <dsp:cNvSpPr/>
      </dsp:nvSpPr>
      <dsp:spPr>
        <a:xfrm>
          <a:off x="0" y="558601"/>
          <a:ext cx="58032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678FB-25A7-4D67-870E-7FDF91DFF122}">
      <dsp:nvSpPr>
        <dsp:cNvPr id="0" name=""/>
        <dsp:cNvSpPr/>
      </dsp:nvSpPr>
      <dsp:spPr>
        <a:xfrm>
          <a:off x="290161" y="71521"/>
          <a:ext cx="4062261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544" tIns="0" rIns="15354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extractMin()</a:t>
          </a:r>
        </a:p>
      </dsp:txBody>
      <dsp:txXfrm>
        <a:off x="337716" y="119076"/>
        <a:ext cx="3967151" cy="879050"/>
      </dsp:txXfrm>
    </dsp:sp>
    <dsp:sp modelId="{96672119-6A8B-493E-8088-7C288D964395}">
      <dsp:nvSpPr>
        <dsp:cNvPr id="0" name=""/>
        <dsp:cNvSpPr/>
      </dsp:nvSpPr>
      <dsp:spPr>
        <a:xfrm>
          <a:off x="0" y="2055481"/>
          <a:ext cx="58032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D221C-8825-4ADC-85D1-F7680A6F6763}">
      <dsp:nvSpPr>
        <dsp:cNvPr id="0" name=""/>
        <dsp:cNvSpPr/>
      </dsp:nvSpPr>
      <dsp:spPr>
        <a:xfrm>
          <a:off x="290161" y="1568401"/>
          <a:ext cx="4062261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544" tIns="0" rIns="15354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decreaseKey()</a:t>
          </a:r>
        </a:p>
      </dsp:txBody>
      <dsp:txXfrm>
        <a:off x="337716" y="1615956"/>
        <a:ext cx="3967151" cy="879050"/>
      </dsp:txXfrm>
    </dsp:sp>
    <dsp:sp modelId="{4D8FC368-D4D8-4422-988A-9B800A1B4C1E}">
      <dsp:nvSpPr>
        <dsp:cNvPr id="0" name=""/>
        <dsp:cNvSpPr/>
      </dsp:nvSpPr>
      <dsp:spPr>
        <a:xfrm>
          <a:off x="0" y="3552361"/>
          <a:ext cx="5803231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395" tIns="687324" rIns="45039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Used to Heapify a subtree</a:t>
          </a:r>
        </a:p>
      </dsp:txBody>
      <dsp:txXfrm>
        <a:off x="0" y="3552361"/>
        <a:ext cx="5803231" cy="1871100"/>
      </dsp:txXfrm>
    </dsp:sp>
    <dsp:sp modelId="{FB260C54-F63A-4EB9-A1BF-FCF364865E38}">
      <dsp:nvSpPr>
        <dsp:cNvPr id="0" name=""/>
        <dsp:cNvSpPr/>
      </dsp:nvSpPr>
      <dsp:spPr>
        <a:xfrm>
          <a:off x="290161" y="3065281"/>
          <a:ext cx="4062261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544" tIns="0" rIns="15354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MinHeapify()</a:t>
          </a:r>
        </a:p>
      </dsp:txBody>
      <dsp:txXfrm>
        <a:off x="337716" y="3112836"/>
        <a:ext cx="3967151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6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5" r:id="rId7"/>
    <p:sldLayoutId id="2147483686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61E66-7AA8-4CED-AD48-64CD742DA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96C5B42E-2B67-4A58-B9AF-78E133889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2707" cap="flat">
            <a:noFill/>
            <a:prstDash val="solid"/>
            <a:miter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8C9B5468-C837-4FF5-A94F-03C1BD52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5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E729BC">
              <a:alpha val="40000"/>
            </a:srgb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48120-7D41-4C17-9ABA-52A7A29A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Binary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6A883-7EA5-4EDF-9B80-9B2ACD00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Arturo Garibay</a:t>
            </a:r>
          </a:p>
        </p:txBody>
      </p:sp>
    </p:spTree>
    <p:extLst>
      <p:ext uri="{BB962C8B-B14F-4D97-AF65-F5344CB8AC3E}">
        <p14:creationId xmlns:p14="http://schemas.microsoft.com/office/powerpoint/2010/main" val="389879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70CAA-A5AC-4ECA-95E9-E53FA130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4226168" cy="1800526"/>
          </a:xfrm>
        </p:spPr>
        <p:txBody>
          <a:bodyPr>
            <a:normAutofit/>
          </a:bodyPr>
          <a:lstStyle/>
          <a:p>
            <a:r>
              <a:rPr lang="en-US" sz="3400" dirty="0"/>
              <a:t>Why is it called a “Binary”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391C-99F5-4EA2-B7C4-1165AB80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Due to each parent only allowed a MAX of 2 children.</a:t>
            </a:r>
          </a:p>
          <a:p>
            <a:r>
              <a:rPr lang="en-US" sz="2000" dirty="0"/>
              <a:t>Child nodes have ONE parent only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15395-BCB3-412A-902B-F9F27CC7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912" y="1543730"/>
            <a:ext cx="4491887" cy="4368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49F0F-7086-4409-9C05-BB5B7AA0CCA6}"/>
              </a:ext>
            </a:extLst>
          </p:cNvPr>
          <p:cNvSpPr/>
          <p:nvPr/>
        </p:nvSpPr>
        <p:spPr>
          <a:xfrm>
            <a:off x="9796666" y="1642117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C99EC-1312-4ED2-A130-EE2A4D2AABF0}"/>
              </a:ext>
            </a:extLst>
          </p:cNvPr>
          <p:cNvSpPr/>
          <p:nvPr/>
        </p:nvSpPr>
        <p:spPr>
          <a:xfrm>
            <a:off x="7465431" y="2443993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8AFE1-4C2A-42B1-89D4-4540ECFAAA17}"/>
              </a:ext>
            </a:extLst>
          </p:cNvPr>
          <p:cNvSpPr/>
          <p:nvPr/>
        </p:nvSpPr>
        <p:spPr>
          <a:xfrm>
            <a:off x="10700339" y="2423326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89F93-4B55-45F1-A495-30B694A44F93}"/>
              </a:ext>
            </a:extLst>
          </p:cNvPr>
          <p:cNvSpPr/>
          <p:nvPr/>
        </p:nvSpPr>
        <p:spPr>
          <a:xfrm>
            <a:off x="7386803" y="2823436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7DA75-5983-49A6-AA1A-BC78E746DB90}"/>
              </a:ext>
            </a:extLst>
          </p:cNvPr>
          <p:cNvSpPr/>
          <p:nvPr/>
        </p:nvSpPr>
        <p:spPr>
          <a:xfrm>
            <a:off x="10621711" y="2695995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9E4AF-FA3E-4F81-A9FA-EEC20E446150}"/>
              </a:ext>
            </a:extLst>
          </p:cNvPr>
          <p:cNvSpPr/>
          <p:nvPr/>
        </p:nvSpPr>
        <p:spPr>
          <a:xfrm>
            <a:off x="6782420" y="4200116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24154-5037-4756-A3E2-A48A84C90300}"/>
              </a:ext>
            </a:extLst>
          </p:cNvPr>
          <p:cNvSpPr/>
          <p:nvPr/>
        </p:nvSpPr>
        <p:spPr>
          <a:xfrm>
            <a:off x="6637580" y="4977265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C4183-DF4B-447B-9B5F-E17FB0CDC886}"/>
              </a:ext>
            </a:extLst>
          </p:cNvPr>
          <p:cNvSpPr/>
          <p:nvPr/>
        </p:nvSpPr>
        <p:spPr>
          <a:xfrm>
            <a:off x="6890598" y="3570666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057D0-C835-4F96-862D-B5738379044D}"/>
              </a:ext>
            </a:extLst>
          </p:cNvPr>
          <p:cNvSpPr/>
          <p:nvPr/>
        </p:nvSpPr>
        <p:spPr>
          <a:xfrm>
            <a:off x="8337961" y="3576578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23179-E35B-4965-9DE6-EF0B704D2869}"/>
              </a:ext>
            </a:extLst>
          </p:cNvPr>
          <p:cNvSpPr/>
          <p:nvPr/>
        </p:nvSpPr>
        <p:spPr>
          <a:xfrm>
            <a:off x="7762751" y="4914160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6030A-0B52-4E36-B724-2916BD701CB3}"/>
              </a:ext>
            </a:extLst>
          </p:cNvPr>
          <p:cNvSpPr/>
          <p:nvPr/>
        </p:nvSpPr>
        <p:spPr>
          <a:xfrm>
            <a:off x="9617930" y="3577279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D4862A-8678-46CD-95B8-48B28E92DD3F}"/>
              </a:ext>
            </a:extLst>
          </p:cNvPr>
          <p:cNvSpPr/>
          <p:nvPr/>
        </p:nvSpPr>
        <p:spPr>
          <a:xfrm>
            <a:off x="10621711" y="3577279"/>
            <a:ext cx="9924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78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33AE7-9297-4EC8-90C7-50DABFCE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411428"/>
            <a:ext cx="4764109" cy="1800526"/>
          </a:xfrm>
        </p:spPr>
        <p:txBody>
          <a:bodyPr>
            <a:normAutofit/>
          </a:bodyPr>
          <a:lstStyle/>
          <a:p>
            <a:r>
              <a:rPr lang="en-US" dirty="0"/>
              <a:t>There are 2 types of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52C-9EC4-418C-9826-E2F242E6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 err="1"/>
              <a:t>MinHeap</a:t>
            </a:r>
            <a:endParaRPr lang="en-US" sz="2000" dirty="0"/>
          </a:p>
          <a:p>
            <a:pPr lvl="1"/>
            <a:r>
              <a:rPr lang="en-US" sz="2000" dirty="0"/>
              <a:t>Smallest value is the root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MaxHeap</a:t>
            </a:r>
            <a:endParaRPr lang="en-US" sz="2000" dirty="0"/>
          </a:p>
          <a:p>
            <a:pPr lvl="1"/>
            <a:r>
              <a:rPr lang="en-US" sz="2000" dirty="0"/>
              <a:t>Largest value is the 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D2BAE-6A57-4C7D-A239-4C484EE7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864" y="1444938"/>
            <a:ext cx="4491887" cy="2325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2A585-4AA1-4FC2-80A1-5BB8E146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5" r="379"/>
          <a:stretch/>
        </p:blipFill>
        <p:spPr>
          <a:xfrm>
            <a:off x="6209865" y="4400171"/>
            <a:ext cx="4491887" cy="23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0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51C78D6-FC55-4C2E-9A7C-F85EEA280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rgbClr val="E72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947E9-D809-43B7-A4E8-222898A9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What’s used in Binary Heaps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E7C66F-D78A-4CBD-AD54-516FB6CC3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749304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0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E739-52C8-4284-8425-BBD61C34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What each Priority Queue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4D86-D2F0-4D4A-95E1-313D370E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/>
          </a:bodyPr>
          <a:lstStyle/>
          <a:p>
            <a:r>
              <a:rPr lang="en-US" dirty="0"/>
              <a:t>insert()</a:t>
            </a:r>
          </a:p>
          <a:p>
            <a:pPr lvl="1"/>
            <a:r>
              <a:rPr lang="en-US" dirty="0"/>
              <a:t>used to place a value in the array</a:t>
            </a:r>
          </a:p>
          <a:p>
            <a:r>
              <a:rPr lang="en-US" dirty="0"/>
              <a:t>delete()</a:t>
            </a:r>
          </a:p>
          <a:p>
            <a:pPr lvl="1"/>
            <a:r>
              <a:rPr lang="en-US" dirty="0"/>
              <a:t>Used to remove a value from an array</a:t>
            </a:r>
          </a:p>
          <a:p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decreases the value of a key at index I to a new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5D382-80F4-497E-B90E-ECF611D02E9E}"/>
              </a:ext>
            </a:extLst>
          </p:cNvPr>
          <p:cNvSpPr txBox="1"/>
          <p:nvPr/>
        </p:nvSpPr>
        <p:spPr>
          <a:xfrm>
            <a:off x="6480312" y="2011680"/>
            <a:ext cx="4873487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getMin</a:t>
            </a:r>
            <a:r>
              <a:rPr lang="en-US" sz="2200" dirty="0">
                <a:solidFill>
                  <a:srgbClr val="000000"/>
                </a:solidFill>
              </a:rPr>
              <a:t>()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used to get lowest/smallest value</a:t>
            </a: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getMax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used to get largest value in the array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extractMin</a:t>
            </a:r>
            <a:r>
              <a:rPr lang="en-US" sz="2200" dirty="0">
                <a:solidFill>
                  <a:srgbClr val="000000"/>
                </a:solidFill>
              </a:rPr>
              <a:t>()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Removes lowest/smallest value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extractMax</a:t>
            </a:r>
            <a:r>
              <a:rPr lang="en-US" sz="2200" dirty="0">
                <a:solidFill>
                  <a:srgbClr val="000000"/>
                </a:solidFill>
              </a:rPr>
              <a:t>()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Removes largest value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1C78D6-FC55-4C2E-9A7C-F85EEA280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rgbClr val="E72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82471-2000-4ECB-9172-3DF2F640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Deletion consists of: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0D92D-A240-49B8-BF15-F8D7DD2AD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102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75876D-1F52-4F0F-8889-67A4E4B4BE61}"/>
              </a:ext>
            </a:extLst>
          </p:cNvPr>
          <p:cNvSpPr txBox="1"/>
          <p:nvPr/>
        </p:nvSpPr>
        <p:spPr>
          <a:xfrm>
            <a:off x="8452183" y="6272090"/>
            <a:ext cx="350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(Show example on board)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6ECB-71D3-42CF-A1EF-C8AED0CB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Where would I use Binary Heaps?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FD44-9E0F-4DBC-AE1B-CB64BF56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the real world, it would be uncommon to use binary heaps, but some would use them on:</a:t>
            </a:r>
          </a:p>
          <a:p>
            <a:r>
              <a:rPr lang="en-US"/>
              <a:t>Dijkstra’s algorithm (shortest path)</a:t>
            </a:r>
          </a:p>
          <a:p>
            <a:r>
              <a:rPr lang="en-US"/>
              <a:t>Huffman encoding(data compression)</a:t>
            </a:r>
          </a:p>
          <a:p>
            <a:r>
              <a:rPr lang="en-US"/>
              <a:t>Prim’s algorithm(min span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E729B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BBC42-4B9D-46A2-8304-D055FD54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/>
              <a:t>Credits: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7970-C5B9-4BC7-A3DB-8E24C11D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705" y="2480877"/>
            <a:ext cx="5257801" cy="1896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https://www.geeksforgeeks.org/binary-heap/</a:t>
            </a:r>
          </a:p>
        </p:txBody>
      </p:sp>
    </p:spTree>
    <p:extLst>
      <p:ext uri="{BB962C8B-B14F-4D97-AF65-F5344CB8AC3E}">
        <p14:creationId xmlns:p14="http://schemas.microsoft.com/office/powerpoint/2010/main" val="30595652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E729BC"/>
      </a:accent1>
      <a:accent2>
        <a:srgbClr val="B117D5"/>
      </a:accent2>
      <a:accent3>
        <a:srgbClr val="7429E7"/>
      </a:accent3>
      <a:accent4>
        <a:srgbClr val="3E42DC"/>
      </a:accent4>
      <a:accent5>
        <a:srgbClr val="297DE7"/>
      </a:accent5>
      <a:accent6>
        <a:srgbClr val="16B3CD"/>
      </a:accent6>
      <a:hlink>
        <a:srgbClr val="5170C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Binary Heaps</vt:lpstr>
      <vt:lpstr>Why is it called a “Binary” Heap?</vt:lpstr>
      <vt:lpstr>There are 2 types of Heaps</vt:lpstr>
      <vt:lpstr>What’s used in Binary Heaps</vt:lpstr>
      <vt:lpstr>What each Priority Queue does</vt:lpstr>
      <vt:lpstr>Deletion consists of:</vt:lpstr>
      <vt:lpstr>Where would I use Binary Heaps?</vt:lpstr>
      <vt:lpstr>Credits: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Heaps</dc:title>
  <dc:creator>Arturo Garibay</dc:creator>
  <cp:lastModifiedBy>Arturo Garibay</cp:lastModifiedBy>
  <cp:revision>1</cp:revision>
  <dcterms:created xsi:type="dcterms:W3CDTF">2020-03-10T22:32:18Z</dcterms:created>
  <dcterms:modified xsi:type="dcterms:W3CDTF">2020-03-10T22:34:30Z</dcterms:modified>
</cp:coreProperties>
</file>