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2" r:id="rId9"/>
    <p:sldId id="263" r:id="rId10"/>
  </p:sldIdLst>
  <p:sldSz cx="14630400" cy="8229600"/>
  <p:notesSz cx="8229600" cy="14630400"/>
  <p:embeddedFontLst>
    <p:embeddedFont>
      <p:font typeface="Overpass Light" pitchFamily="34" charset="0"/>
      <p:regular r:id="rId14"/>
    </p:embeddedFont>
    <p:embeddedFont>
      <p:font typeface="Overpass Light" pitchFamily="34" charset="-122"/>
      <p:regular r:id="rId15"/>
    </p:embeddedFont>
    <p:embeddedFont>
      <p:font typeface="Overpass Light" pitchFamily="34" charset="-120"/>
      <p:regular r:id="rId16"/>
    </p:embeddedFont>
    <p:embeddedFont>
      <p:font typeface="Calibri" panose="020F0502020204030204" charset="0"/>
      <p:regular r:id="rId17"/>
      <p:bold r:id="rId18"/>
      <p:italic r:id="rId19"/>
      <p:boldItalic r:id="rId20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84083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Daily Journal Mobile App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941802"/>
            <a:ext cx="7556421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The Daily Journal app is designed to help users document their daily thoughts, events, and goals in an intuitive and secure digital environment. The app offers a personalized journaling experience, allowing users to reflect, track emotions, and foster mindfulness.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8398073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Target Audience &amp; Purpose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Target Audience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624470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Individuals seeking a simple and reliable tool for daily journaling and organization.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571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Purpose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396859"/>
            <a:ext cx="6244709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The app aims to help users maintain a consistent journaling habit, reflect on their daily activities, and track personal growth.</a:t>
            </a:r>
            <a:endParaRPr lang="en-US" sz="1750" dirty="0"/>
          </a:p>
        </p:txBody>
      </p:sp>
      <p:sp>
        <p:nvSpPr>
          <p:cNvPr id="7" name="Shape 2"/>
          <p:cNvSpPr/>
          <p:nvPr/>
        </p:nvSpPr>
        <p:spPr>
          <a:xfrm>
            <a:off x="12717780" y="7748905"/>
            <a:ext cx="1912620" cy="363220"/>
          </a:xfrm>
          <a:prstGeom prst="roundRect">
            <a:avLst>
              <a:gd name="adj" fmla="val 25194296"/>
            </a:avLst>
          </a:prstGeom>
          <a:solidFill>
            <a:srgbClr val="9FB639"/>
          </a:solidFill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5930" y="609600"/>
            <a:ext cx="6486525" cy="69270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Development Phases</a:t>
            </a:r>
            <a:endParaRPr lang="en-US" sz="4350" dirty="0"/>
          </a:p>
        </p:txBody>
      </p:sp>
      <p:sp>
        <p:nvSpPr>
          <p:cNvPr id="3" name="Shape 1"/>
          <p:cNvSpPr/>
          <p:nvPr/>
        </p:nvSpPr>
        <p:spPr>
          <a:xfrm>
            <a:off x="7299960" y="1745694"/>
            <a:ext cx="30480" cy="5874901"/>
          </a:xfrm>
          <a:prstGeom prst="roundRect">
            <a:avLst>
              <a:gd name="adj" fmla="val 305487"/>
            </a:avLst>
          </a:prstGeom>
          <a:solidFill>
            <a:srgbClr val="C3D4CC"/>
          </a:solidFill>
        </p:spPr>
      </p:sp>
      <p:sp>
        <p:nvSpPr>
          <p:cNvPr id="4" name="Shape 2"/>
          <p:cNvSpPr/>
          <p:nvPr/>
        </p:nvSpPr>
        <p:spPr>
          <a:xfrm>
            <a:off x="6320373" y="2229088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C3D4CC"/>
          </a:solidFill>
        </p:spPr>
      </p:sp>
      <p:sp>
        <p:nvSpPr>
          <p:cNvPr id="5" name="Shape 3"/>
          <p:cNvSpPr/>
          <p:nvPr/>
        </p:nvSpPr>
        <p:spPr>
          <a:xfrm>
            <a:off x="7065824" y="1995011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250370" y="2078117"/>
            <a:ext cx="129659" cy="33254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1</a:t>
            </a:r>
            <a:endParaRPr lang="en-US" sz="2600" dirty="0"/>
          </a:p>
        </p:txBody>
      </p:sp>
      <p:sp>
        <p:nvSpPr>
          <p:cNvPr id="7" name="Text 5"/>
          <p:cNvSpPr/>
          <p:nvPr/>
        </p:nvSpPr>
        <p:spPr>
          <a:xfrm>
            <a:off x="2578894" y="1967389"/>
            <a:ext cx="3516987" cy="34647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Planning and Research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775930" y="2446853"/>
            <a:ext cx="5319951" cy="70937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17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Market analysis, identified target audience, and technology stack selection.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7534096" y="3337560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C3D4CC"/>
          </a:solidFill>
        </p:spPr>
      </p:sp>
      <p:sp>
        <p:nvSpPr>
          <p:cNvPr id="10" name="Shape 8"/>
          <p:cNvSpPr/>
          <p:nvPr/>
        </p:nvSpPr>
        <p:spPr>
          <a:xfrm>
            <a:off x="7065824" y="3103483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211437" y="3186589"/>
            <a:ext cx="207526" cy="33254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2</a:t>
            </a:r>
            <a:endParaRPr lang="en-US" sz="2600" dirty="0"/>
          </a:p>
        </p:txBody>
      </p:sp>
      <p:sp>
        <p:nvSpPr>
          <p:cNvPr id="12" name="Text 10"/>
          <p:cNvSpPr/>
          <p:nvPr/>
        </p:nvSpPr>
        <p:spPr>
          <a:xfrm>
            <a:off x="8534519" y="3075861"/>
            <a:ext cx="2771180" cy="34647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UI/UX Design</a:t>
            </a:r>
            <a:endParaRPr lang="en-US" sz="2150" dirty="0"/>
          </a:p>
        </p:txBody>
      </p:sp>
      <p:sp>
        <p:nvSpPr>
          <p:cNvPr id="13" name="Text 11"/>
          <p:cNvSpPr/>
          <p:nvPr/>
        </p:nvSpPr>
        <p:spPr>
          <a:xfrm>
            <a:off x="8534519" y="3555325"/>
            <a:ext cx="5319951" cy="70937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Designed a clean and minimalist interface to encourage journaling.</a:t>
            </a:r>
            <a:endParaRPr lang="en-US" sz="1700" dirty="0"/>
          </a:p>
        </p:txBody>
      </p:sp>
      <p:sp>
        <p:nvSpPr>
          <p:cNvPr id="14" name="Shape 12"/>
          <p:cNvSpPr/>
          <p:nvPr/>
        </p:nvSpPr>
        <p:spPr>
          <a:xfrm>
            <a:off x="6320373" y="4335185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C3D4CC"/>
          </a:solidFill>
        </p:spPr>
      </p:sp>
      <p:sp>
        <p:nvSpPr>
          <p:cNvPr id="15" name="Shape 13"/>
          <p:cNvSpPr/>
          <p:nvPr/>
        </p:nvSpPr>
        <p:spPr>
          <a:xfrm>
            <a:off x="7065824" y="4101108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208580" y="4184213"/>
            <a:ext cx="213122" cy="33254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3</a:t>
            </a:r>
            <a:endParaRPr lang="en-US" sz="2600" dirty="0"/>
          </a:p>
        </p:txBody>
      </p:sp>
      <p:sp>
        <p:nvSpPr>
          <p:cNvPr id="17" name="Text 15"/>
          <p:cNvSpPr/>
          <p:nvPr/>
        </p:nvSpPr>
        <p:spPr>
          <a:xfrm>
            <a:off x="3324701" y="4073485"/>
            <a:ext cx="2771180" cy="34647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Development</a:t>
            </a:r>
            <a:endParaRPr lang="en-US" sz="2150" dirty="0"/>
          </a:p>
        </p:txBody>
      </p:sp>
      <p:sp>
        <p:nvSpPr>
          <p:cNvPr id="18" name="Text 16"/>
          <p:cNvSpPr/>
          <p:nvPr/>
        </p:nvSpPr>
        <p:spPr>
          <a:xfrm>
            <a:off x="775930" y="4552950"/>
            <a:ext cx="5319951" cy="70937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17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Frontend and backend development, including entry screens, mood trackers, and calendar views.</a:t>
            </a:r>
            <a:endParaRPr lang="en-US" sz="1700" dirty="0"/>
          </a:p>
        </p:txBody>
      </p:sp>
      <p:sp>
        <p:nvSpPr>
          <p:cNvPr id="19" name="Shape 17"/>
          <p:cNvSpPr/>
          <p:nvPr/>
        </p:nvSpPr>
        <p:spPr>
          <a:xfrm>
            <a:off x="7534096" y="5332809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C3D4CC"/>
          </a:solidFill>
        </p:spPr>
      </p:sp>
      <p:sp>
        <p:nvSpPr>
          <p:cNvPr id="20" name="Shape 18"/>
          <p:cNvSpPr/>
          <p:nvPr/>
        </p:nvSpPr>
        <p:spPr>
          <a:xfrm>
            <a:off x="7065824" y="5098733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7196911" y="5181838"/>
            <a:ext cx="236458" cy="33254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4</a:t>
            </a:r>
            <a:endParaRPr lang="en-US" sz="2600" dirty="0"/>
          </a:p>
        </p:txBody>
      </p:sp>
      <p:sp>
        <p:nvSpPr>
          <p:cNvPr id="22" name="Text 20"/>
          <p:cNvSpPr/>
          <p:nvPr/>
        </p:nvSpPr>
        <p:spPr>
          <a:xfrm>
            <a:off x="8534519" y="5071110"/>
            <a:ext cx="2771180" cy="34647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Testing</a:t>
            </a:r>
            <a:endParaRPr lang="en-US" sz="2150" dirty="0"/>
          </a:p>
        </p:txBody>
      </p:sp>
      <p:sp>
        <p:nvSpPr>
          <p:cNvPr id="23" name="Text 21"/>
          <p:cNvSpPr/>
          <p:nvPr/>
        </p:nvSpPr>
        <p:spPr>
          <a:xfrm>
            <a:off x="8534519" y="5550575"/>
            <a:ext cx="5319951" cy="70937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Functionality testing, performance testing, and user feedback incorporated.</a:t>
            </a:r>
            <a:endParaRPr lang="en-US" sz="1700" dirty="0"/>
          </a:p>
        </p:txBody>
      </p:sp>
      <p:sp>
        <p:nvSpPr>
          <p:cNvPr id="24" name="Shape 22"/>
          <p:cNvSpPr/>
          <p:nvPr/>
        </p:nvSpPr>
        <p:spPr>
          <a:xfrm>
            <a:off x="6320373" y="6330434"/>
            <a:ext cx="775930" cy="30480"/>
          </a:xfrm>
          <a:prstGeom prst="roundRect">
            <a:avLst>
              <a:gd name="adj" fmla="val 305487"/>
            </a:avLst>
          </a:prstGeom>
          <a:solidFill>
            <a:srgbClr val="C3D4CC"/>
          </a:solidFill>
        </p:spPr>
      </p:sp>
      <p:sp>
        <p:nvSpPr>
          <p:cNvPr id="25" name="Shape 23"/>
          <p:cNvSpPr/>
          <p:nvPr/>
        </p:nvSpPr>
        <p:spPr>
          <a:xfrm>
            <a:off x="7065824" y="6096357"/>
            <a:ext cx="498753" cy="498753"/>
          </a:xfrm>
          <a:prstGeom prst="roundRect">
            <a:avLst>
              <a:gd name="adj" fmla="val 18669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7201317" y="6179463"/>
            <a:ext cx="227767" cy="33254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5</a:t>
            </a:r>
            <a:endParaRPr lang="en-US" sz="2600" dirty="0"/>
          </a:p>
        </p:txBody>
      </p:sp>
      <p:sp>
        <p:nvSpPr>
          <p:cNvPr id="27" name="Text 25"/>
          <p:cNvSpPr/>
          <p:nvPr/>
        </p:nvSpPr>
        <p:spPr>
          <a:xfrm>
            <a:off x="3324701" y="6068735"/>
            <a:ext cx="2771180" cy="34647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Deployment</a:t>
            </a:r>
            <a:endParaRPr lang="en-US" sz="2150" dirty="0"/>
          </a:p>
        </p:txBody>
      </p:sp>
      <p:sp>
        <p:nvSpPr>
          <p:cNvPr id="28" name="Text 26"/>
          <p:cNvSpPr/>
          <p:nvPr/>
        </p:nvSpPr>
        <p:spPr>
          <a:xfrm>
            <a:off x="775930" y="6548199"/>
            <a:ext cx="5319951" cy="70937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170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Beta versions released for Android and iOS, incorporating user feedback before full release.</a:t>
            </a:r>
            <a:endParaRPr lang="en-US" sz="1700" dirty="0"/>
          </a:p>
        </p:txBody>
      </p:sp>
      <p:sp>
        <p:nvSpPr>
          <p:cNvPr id="29" name="Shape 2"/>
          <p:cNvSpPr/>
          <p:nvPr/>
        </p:nvSpPr>
        <p:spPr>
          <a:xfrm>
            <a:off x="12717780" y="7748905"/>
            <a:ext cx="1912620" cy="363220"/>
          </a:xfrm>
          <a:prstGeom prst="roundRect">
            <a:avLst>
              <a:gd name="adj" fmla="val 25194296"/>
            </a:avLst>
          </a:prstGeom>
          <a:solidFill>
            <a:srgbClr val="9FB639"/>
          </a:solidFill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62564"/>
            <a:ext cx="7874794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Functional Requirements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88012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82504" y="2965133"/>
            <a:ext cx="132755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2880122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Log Daily Entries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370540"/>
            <a:ext cx="5670947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Allows users to create and log daily entries.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28667" y="288012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577614" y="2965133"/>
            <a:ext cx="212288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8165783" y="2880122"/>
            <a:ext cx="2955012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Create Text Entries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8165783" y="3370540"/>
            <a:ext cx="5670947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Enables users to document thoughts and goals in text format.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93790" y="457831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39879" y="4663321"/>
            <a:ext cx="218123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530906" y="4578310"/>
            <a:ext cx="3269337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Secure Entry Storage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530906" y="5068729"/>
            <a:ext cx="5670947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Ensures user entries are stored securely.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667" y="457831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562850" y="4663321"/>
            <a:ext cx="241935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8165783" y="4578310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Word Count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8165783" y="5068729"/>
            <a:ext cx="5670947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Provides word count for each entry.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793790" y="591359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932378" y="5998607"/>
            <a:ext cx="233124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5</a:t>
            </a:r>
            <a:endParaRPr lang="en-US" sz="2650" dirty="0"/>
          </a:p>
        </p:txBody>
      </p:sp>
      <p:sp>
        <p:nvSpPr>
          <p:cNvPr id="21" name="Text 19"/>
          <p:cNvSpPr/>
          <p:nvPr/>
        </p:nvSpPr>
        <p:spPr>
          <a:xfrm>
            <a:off x="1530906" y="5913596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Entry Search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1530906" y="6404015"/>
            <a:ext cx="5670947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Allows users to search for their entries.</a:t>
            </a:r>
            <a:endParaRPr lang="en-US" sz="1750" dirty="0"/>
          </a:p>
        </p:txBody>
      </p:sp>
      <p:sp>
        <p:nvSpPr>
          <p:cNvPr id="23" name="Shape 21"/>
          <p:cNvSpPr/>
          <p:nvPr/>
        </p:nvSpPr>
        <p:spPr>
          <a:xfrm>
            <a:off x="7428667" y="591359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24" name="Text 22"/>
          <p:cNvSpPr/>
          <p:nvPr/>
        </p:nvSpPr>
        <p:spPr>
          <a:xfrm>
            <a:off x="7566541" y="5998607"/>
            <a:ext cx="234434" cy="34028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6</a:t>
            </a:r>
            <a:endParaRPr lang="en-US" sz="2650" dirty="0"/>
          </a:p>
        </p:txBody>
      </p:sp>
      <p:sp>
        <p:nvSpPr>
          <p:cNvPr id="25" name="Text 23"/>
          <p:cNvSpPr/>
          <p:nvPr/>
        </p:nvSpPr>
        <p:spPr>
          <a:xfrm>
            <a:off x="8165783" y="5913596"/>
            <a:ext cx="2888456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Entry Date Display</a:t>
            </a:r>
            <a:endParaRPr lang="en-US" sz="2200" dirty="0"/>
          </a:p>
        </p:txBody>
      </p:sp>
      <p:sp>
        <p:nvSpPr>
          <p:cNvPr id="26" name="Text 24"/>
          <p:cNvSpPr/>
          <p:nvPr/>
        </p:nvSpPr>
        <p:spPr>
          <a:xfrm>
            <a:off x="8165783" y="6404015"/>
            <a:ext cx="5670947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Shows the date each entry was made.</a:t>
            </a:r>
            <a:endParaRPr lang="en-US" sz="1750" dirty="0"/>
          </a:p>
        </p:txBody>
      </p:sp>
      <p:sp>
        <p:nvSpPr>
          <p:cNvPr id="27" name="Shape 2"/>
          <p:cNvSpPr/>
          <p:nvPr/>
        </p:nvSpPr>
        <p:spPr>
          <a:xfrm>
            <a:off x="12717780" y="7748905"/>
            <a:ext cx="1912620" cy="363220"/>
          </a:xfrm>
          <a:prstGeom prst="roundRect">
            <a:avLst>
              <a:gd name="adj" fmla="val 25194296"/>
            </a:avLst>
          </a:prstGeom>
          <a:solidFill>
            <a:srgbClr val="9FB639"/>
          </a:solidFill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78825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Non-Functional Requirements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836545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3070979"/>
            <a:ext cx="3195995" cy="7086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User-Friendly Interface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915728"/>
            <a:ext cx="319599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Employs a user-friendly interface for ease of use.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836545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06301" y="3070979"/>
            <a:ext cx="3097887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Efficient Navigation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3561398"/>
            <a:ext cx="3195995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Provides quick and straightforward navigation for logging entries.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111353"/>
            <a:ext cx="3664863" cy="2039422"/>
          </a:xfrm>
          <a:prstGeom prst="roundRect">
            <a:avLst>
              <a:gd name="adj" fmla="val 4671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14624" y="5345787"/>
            <a:ext cx="3195995" cy="7086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Minimal Loading Time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6190536"/>
            <a:ext cx="319599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Operates with minimal loading time for a smooth experience.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0171867" y="5111353"/>
            <a:ext cx="3664863" cy="2039422"/>
          </a:xfrm>
          <a:prstGeom prst="roundRect">
            <a:avLst>
              <a:gd name="adj" fmla="val 4671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406301" y="5345787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Clean Layout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406301" y="5836206"/>
            <a:ext cx="319599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Provides a clean layout for enhanced usability.</a:t>
            </a:r>
            <a:endParaRPr lang="en-US" sz="1750" dirty="0"/>
          </a:p>
        </p:txBody>
      </p:sp>
      <p:sp>
        <p:nvSpPr>
          <p:cNvPr id="16" name="Shape 2"/>
          <p:cNvSpPr/>
          <p:nvPr/>
        </p:nvSpPr>
        <p:spPr>
          <a:xfrm>
            <a:off x="12717780" y="7748905"/>
            <a:ext cx="1912620" cy="363220"/>
          </a:xfrm>
          <a:prstGeom prst="roundRect">
            <a:avLst>
              <a:gd name="adj" fmla="val 25194296"/>
            </a:avLst>
          </a:prstGeom>
          <a:solidFill>
            <a:srgbClr val="9FB639"/>
          </a:solidFill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6779895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Benefits &amp; Limitations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Benefits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6244709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Promotes consistent journaling, helps users reflect and track progress, offers flexibility with features like reminders and entry customization.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571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Limitations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396859"/>
            <a:ext cx="624470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Limited functionality, requires an internet connection for syncing, and no audio or voice logging options.</a:t>
            </a:r>
            <a:endParaRPr lang="en-US" sz="1750" dirty="0"/>
          </a:p>
        </p:txBody>
      </p:sp>
      <p:sp>
        <p:nvSpPr>
          <p:cNvPr id="7" name="Shape 2"/>
          <p:cNvSpPr/>
          <p:nvPr/>
        </p:nvSpPr>
        <p:spPr>
          <a:xfrm>
            <a:off x="12717780" y="7748905"/>
            <a:ext cx="1912620" cy="363220"/>
          </a:xfrm>
          <a:prstGeom prst="roundRect">
            <a:avLst>
              <a:gd name="adj" fmla="val 25194296"/>
            </a:avLst>
          </a:prstGeom>
          <a:solidFill>
            <a:srgbClr val="9FB639"/>
          </a:solidFill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463534"/>
            <a:ext cx="10244733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Conclusion &amp; Recommendations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512475"/>
            <a:ext cx="13042821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Overpass Light" pitchFamily="34" charset="0"/>
                <a:ea typeface="Overpass Light" pitchFamily="34" charset="-122"/>
                <a:cs typeface="Overpass Light" pitchFamily="34" charset="-120"/>
              </a:rPr>
              <a:t>The Daily Journal provides a simple, effective platform for logging daily entries. Its user-friendly interface and additional tools make it a valuable resource for personal growth and reflection. The app can be further enhanced by incorporating AI-powered features and exploring opportunities for community engagement.</a:t>
            </a:r>
            <a:endParaRPr lang="en-US" sz="1750" dirty="0"/>
          </a:p>
        </p:txBody>
      </p:sp>
      <p:sp>
        <p:nvSpPr>
          <p:cNvPr id="7" name="Shape 2"/>
          <p:cNvSpPr/>
          <p:nvPr/>
        </p:nvSpPr>
        <p:spPr>
          <a:xfrm>
            <a:off x="12717780" y="7748905"/>
            <a:ext cx="1912620" cy="363220"/>
          </a:xfrm>
          <a:prstGeom prst="roundRect">
            <a:avLst>
              <a:gd name="adj" fmla="val 25194296"/>
            </a:avLst>
          </a:prstGeom>
          <a:solidFill>
            <a:srgbClr val="9FB639"/>
          </a:solidFill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2377</Words>
  <Application>WPS Presentation</Application>
  <PresentationFormat>On-screen Show (16:9)</PresentationFormat>
  <Paragraphs>116</Paragraphs>
  <Slides>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8" baseType="lpstr">
      <vt:lpstr>Arial</vt:lpstr>
      <vt:lpstr>SimSun</vt:lpstr>
      <vt:lpstr>Wingdings</vt:lpstr>
      <vt:lpstr>Syne Bold</vt:lpstr>
      <vt:lpstr>Segoe Print</vt:lpstr>
      <vt:lpstr>Syne Bold</vt:lpstr>
      <vt:lpstr>Syne Bold</vt:lpstr>
      <vt:lpstr>Overpass Light</vt:lpstr>
      <vt:lpstr>Overpass Light</vt:lpstr>
      <vt:lpstr>Overpass Light</vt:lpstr>
      <vt:lpstr>Overpass Medium</vt:lpstr>
      <vt:lpstr>Overpass Medium</vt:lpstr>
      <vt:lpstr>Overpass Medium</vt:lpstr>
      <vt:lpstr>Overpass Bold</vt:lpstr>
      <vt:lpstr>Overpass Bold</vt:lpstr>
      <vt:lpstr>Overpass Bold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WPS_1719161388</cp:lastModifiedBy>
  <cp:revision>2</cp:revision>
  <dcterms:created xsi:type="dcterms:W3CDTF">2024-11-27T11:36:00Z</dcterms:created>
  <dcterms:modified xsi:type="dcterms:W3CDTF">2024-11-27T11:40:25Z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FC2E7D6BD0324CD7BC5847AEEC5EBBE9_12</vt:lpwstr>
  </property>
  <property fmtid="{D5CDD505-2E9C-101B-9397-08002B2CF9AE}" pid="3" name="KSOProductBuildVer">
    <vt:lpwstr>1033-12.2.0.18911</vt:lpwstr>
  </property>
</Properties>
</file>