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69448-C171-49D5-A5C7-068586E2BEE3}" v="4" dt="2025-09-07T13:20:57.411"/>
    <p1510:client id="{E7C47377-668E-4298-B2A6-C132A38019E4}" v="38" dt="2025-09-07T05:32:13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3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PI11A20305 岡南幸暉" userId="S::nhs50575@nhs.hal.ac.jp::80decd23-03b8-4f52-a2a7-74de7c30a111" providerId="AD" clId="Web-{8CEE349F-CD8B-2C55-BD00-06EEF6B61F1B}"/>
    <pc:docChg chg="addSld modSld">
      <pc:chgData name="NHPI11A20305 岡南幸暉" userId="S::nhs50575@nhs.hal.ac.jp::80decd23-03b8-4f52-a2a7-74de7c30a111" providerId="AD" clId="Web-{8CEE349F-CD8B-2C55-BD00-06EEF6B61F1B}" dt="2025-09-04T01:52:39.382" v="345"/>
      <pc:docMkLst>
        <pc:docMk/>
      </pc:docMkLst>
      <pc:sldChg chg="addSp delSp modSp addAnim delAnim">
        <pc:chgData name="NHPI11A20305 岡南幸暉" userId="S::nhs50575@nhs.hal.ac.jp::80decd23-03b8-4f52-a2a7-74de7c30a111" providerId="AD" clId="Web-{8CEE349F-CD8B-2C55-BD00-06EEF6B61F1B}" dt="2025-09-04T01:50:42.301" v="311" actId="14100"/>
        <pc:sldMkLst>
          <pc:docMk/>
          <pc:sldMk cId="301380487" sldId="259"/>
        </pc:sldMkLst>
      </pc:sldChg>
      <pc:sldChg chg="addSp delSp modSp add replId">
        <pc:chgData name="NHPI11A20305 岡南幸暉" userId="S::nhs50575@nhs.hal.ac.jp::80decd23-03b8-4f52-a2a7-74de7c30a111" providerId="AD" clId="Web-{8CEE349F-CD8B-2C55-BD00-06EEF6B61F1B}" dt="2025-09-04T01:52:39.382" v="345"/>
        <pc:sldMkLst>
          <pc:docMk/>
          <pc:sldMk cId="615534011" sldId="261"/>
        </pc:sldMkLst>
      </pc:sldChg>
    </pc:docChg>
  </pc:docChgLst>
  <pc:docChgLst>
    <pc:chgData name="NHPI11A20305 岡南幸暉" userId="S::nhs50575@nhs.hal.ac.jp::80decd23-03b8-4f52-a2a7-74de7c30a111" providerId="AD" clId="Web-{2F031202-19BF-2A90-C927-C134BD9CCBCB}"/>
    <pc:docChg chg="modSld">
      <pc:chgData name="NHPI11A20305 岡南幸暉" userId="S::nhs50575@nhs.hal.ac.jp::80decd23-03b8-4f52-a2a7-74de7c30a111" providerId="AD" clId="Web-{2F031202-19BF-2A90-C927-C134BD9CCBCB}" dt="2025-09-04T01:18:59.855" v="78" actId="20577"/>
      <pc:docMkLst>
        <pc:docMk/>
      </pc:docMkLst>
      <pc:sldChg chg="addSp delSp modSp">
        <pc:chgData name="NHPI11A20305 岡南幸暉" userId="S::nhs50575@nhs.hal.ac.jp::80decd23-03b8-4f52-a2a7-74de7c30a111" providerId="AD" clId="Web-{2F031202-19BF-2A90-C927-C134BD9CCBCB}" dt="2025-09-04T01:18:59.855" v="78" actId="20577"/>
        <pc:sldMkLst>
          <pc:docMk/>
          <pc:sldMk cId="301380487" sldId="259"/>
        </pc:sldMkLst>
      </pc:sldChg>
      <pc:sldChg chg="addSp modSp">
        <pc:chgData name="NHPI11A20305 岡南幸暉" userId="S::nhs50575@nhs.hal.ac.jp::80decd23-03b8-4f52-a2a7-74de7c30a111" providerId="AD" clId="Web-{2F031202-19BF-2A90-C927-C134BD9CCBCB}" dt="2025-09-04T01:14:11.754" v="31" actId="20577"/>
        <pc:sldMkLst>
          <pc:docMk/>
          <pc:sldMk cId="2792187805" sldId="260"/>
        </pc:sldMkLst>
      </pc:sldChg>
    </pc:docChg>
  </pc:docChgLst>
  <pc:docChgLst>
    <pc:chgData name="NHPI11A20305 岡南幸暉" userId="80decd23-03b8-4f52-a2a7-74de7c30a111" providerId="ADAL" clId="{B7DD7A3C-0A7D-499F-867D-2D1896AD184C}"/>
    <pc:docChg chg="undo custSel modSld">
      <pc:chgData name="NHPI11A20305 岡南幸暉" userId="80decd23-03b8-4f52-a2a7-74de7c30a111" providerId="ADAL" clId="{B7DD7A3C-0A7D-499F-867D-2D1896AD184C}" dt="2025-09-07T13:20:57.411" v="3" actId="1076"/>
      <pc:docMkLst>
        <pc:docMk/>
      </pc:docMkLst>
      <pc:sldChg chg="modSp mod">
        <pc:chgData name="NHPI11A20305 岡南幸暉" userId="80decd23-03b8-4f52-a2a7-74de7c30a111" providerId="ADAL" clId="{B7DD7A3C-0A7D-499F-867D-2D1896AD184C}" dt="2025-09-07T13:20:57.411" v="3" actId="1076"/>
        <pc:sldMkLst>
          <pc:docMk/>
          <pc:sldMk cId="258785229" sldId="256"/>
        </pc:sldMkLst>
        <pc:spChg chg="mod">
          <ac:chgData name="NHPI11A20305 岡南幸暉" userId="80decd23-03b8-4f52-a2a7-74de7c30a111" providerId="ADAL" clId="{B7DD7A3C-0A7D-499F-867D-2D1896AD184C}" dt="2025-09-07T13:19:22.817" v="1" actId="1076"/>
          <ac:spMkLst>
            <pc:docMk/>
            <pc:sldMk cId="258785229" sldId="256"/>
            <ac:spMk id="59" creationId="{9D6235D7-9040-2A02-C4C5-3613376A4E83}"/>
          </ac:spMkLst>
        </pc:spChg>
        <pc:spChg chg="mod">
          <ac:chgData name="NHPI11A20305 岡南幸暉" userId="80decd23-03b8-4f52-a2a7-74de7c30a111" providerId="ADAL" clId="{B7DD7A3C-0A7D-499F-867D-2D1896AD184C}" dt="2025-09-07T13:20:57.411" v="3" actId="1076"/>
          <ac:spMkLst>
            <pc:docMk/>
            <pc:sldMk cId="258785229" sldId="256"/>
            <ac:spMk id="88" creationId="{72F8DC67-40AD-68B2-3AFD-6393D4D6AF0F}"/>
          </ac:spMkLst>
        </pc:spChg>
      </pc:sldChg>
    </pc:docChg>
  </pc:docChgLst>
  <pc:docChgLst>
    <pc:chgData name="NHPI11A20317 新田深水" userId="1364ad8c-9c56-4849-aa67-56e8db2cbd1b" providerId="ADAL" clId="{E7C47377-668E-4298-B2A6-C132A38019E4}"/>
    <pc:docChg chg="undo custSel addSld delSld modSld">
      <pc:chgData name="NHPI11A20317 新田深水" userId="1364ad8c-9c56-4849-aa67-56e8db2cbd1b" providerId="ADAL" clId="{E7C47377-668E-4298-B2A6-C132A38019E4}" dt="2025-09-07T05:32:16.143" v="2363" actId="1076"/>
      <pc:docMkLst>
        <pc:docMk/>
      </pc:docMkLst>
      <pc:sldChg chg="addSp delSp modSp mod">
        <pc:chgData name="NHPI11A20317 新田深水" userId="1364ad8c-9c56-4849-aa67-56e8db2cbd1b" providerId="ADAL" clId="{E7C47377-668E-4298-B2A6-C132A38019E4}" dt="2025-09-07T05:18:26.085" v="1718"/>
        <pc:sldMkLst>
          <pc:docMk/>
          <pc:sldMk cId="258785229" sldId="256"/>
        </pc:sldMkLst>
        <pc:spChg chg="add mod">
          <ac:chgData name="NHPI11A20317 新田深水" userId="1364ad8c-9c56-4849-aa67-56e8db2cbd1b" providerId="ADAL" clId="{E7C47377-668E-4298-B2A6-C132A38019E4}" dt="2025-09-02T23:44:15.159" v="808" actId="1076"/>
          <ac:spMkLst>
            <pc:docMk/>
            <pc:sldMk cId="258785229" sldId="256"/>
            <ac:spMk id="2" creationId="{4A12EA84-F73D-4080-5927-D20237F3A6BB}"/>
          </ac:spMkLst>
        </pc:spChg>
        <pc:spChg chg="add mod">
          <ac:chgData name="NHPI11A20317 新田深水" userId="1364ad8c-9c56-4849-aa67-56e8db2cbd1b" providerId="ADAL" clId="{E7C47377-668E-4298-B2A6-C132A38019E4}" dt="2025-09-02T23:47:28.997" v="834" actId="20577"/>
          <ac:spMkLst>
            <pc:docMk/>
            <pc:sldMk cId="258785229" sldId="256"/>
            <ac:spMk id="3" creationId="{A6879A3C-FD2A-C11C-B31D-119E952A46D0}"/>
          </ac:spMkLst>
        </pc:spChg>
        <pc:spChg chg="add mod">
          <ac:chgData name="NHPI11A20317 新田深水" userId="1364ad8c-9c56-4849-aa67-56e8db2cbd1b" providerId="ADAL" clId="{E7C47377-668E-4298-B2A6-C132A38019E4}" dt="2025-09-02T16:32:10.004" v="463" actId="1076"/>
          <ac:spMkLst>
            <pc:docMk/>
            <pc:sldMk cId="258785229" sldId="256"/>
            <ac:spMk id="10" creationId="{A992B6D4-026C-A140-86A8-31645AB271B8}"/>
          </ac:spMkLst>
        </pc:spChg>
        <pc:spChg chg="add mod">
          <ac:chgData name="NHPI11A20317 新田深水" userId="1364ad8c-9c56-4849-aa67-56e8db2cbd1b" providerId="ADAL" clId="{E7C47377-668E-4298-B2A6-C132A38019E4}" dt="2025-09-02T16:38:22.484" v="584" actId="20577"/>
          <ac:spMkLst>
            <pc:docMk/>
            <pc:sldMk cId="258785229" sldId="256"/>
            <ac:spMk id="11" creationId="{2A0F64B2-DCFC-C82B-227B-6E696F6E7389}"/>
          </ac:spMkLst>
        </pc:spChg>
        <pc:spChg chg="add mod">
          <ac:chgData name="NHPI11A20317 新田深水" userId="1364ad8c-9c56-4849-aa67-56e8db2cbd1b" providerId="ADAL" clId="{E7C47377-668E-4298-B2A6-C132A38019E4}" dt="2025-09-02T16:21:55.414" v="150" actId="20577"/>
          <ac:spMkLst>
            <pc:docMk/>
            <pc:sldMk cId="258785229" sldId="256"/>
            <ac:spMk id="12" creationId="{5BC0FC23-C39E-9556-BAFB-985F57517BC8}"/>
          </ac:spMkLst>
        </pc:spChg>
        <pc:spChg chg="add del mod">
          <ac:chgData name="NHPI11A20317 新田深水" userId="1364ad8c-9c56-4849-aa67-56e8db2cbd1b" providerId="ADAL" clId="{E7C47377-668E-4298-B2A6-C132A38019E4}" dt="2025-09-03T00:20:35.344" v="1015" actId="21"/>
          <ac:spMkLst>
            <pc:docMk/>
            <pc:sldMk cId="258785229" sldId="256"/>
            <ac:spMk id="21" creationId="{12F7BBF5-A2B9-41D2-A7FA-D8028D3216DC}"/>
          </ac:spMkLst>
        </pc:spChg>
        <pc:spChg chg="add mod">
          <ac:chgData name="NHPI11A20317 新田深水" userId="1364ad8c-9c56-4849-aa67-56e8db2cbd1b" providerId="ADAL" clId="{E7C47377-668E-4298-B2A6-C132A38019E4}" dt="2025-09-02T23:47:35.456" v="838" actId="20577"/>
          <ac:spMkLst>
            <pc:docMk/>
            <pc:sldMk cId="258785229" sldId="256"/>
            <ac:spMk id="23" creationId="{B4EAFCAB-5ABB-6282-B9B8-95BE6A9D3B96}"/>
          </ac:spMkLst>
        </pc:spChg>
        <pc:spChg chg="add mod">
          <ac:chgData name="NHPI11A20317 新田深水" userId="1364ad8c-9c56-4849-aa67-56e8db2cbd1b" providerId="ADAL" clId="{E7C47377-668E-4298-B2A6-C132A38019E4}" dt="2025-09-03T00:17:10.208" v="990" actId="20577"/>
          <ac:spMkLst>
            <pc:docMk/>
            <pc:sldMk cId="258785229" sldId="256"/>
            <ac:spMk id="30" creationId="{23816742-081D-1BE8-EF23-4CCF48594087}"/>
          </ac:spMkLst>
        </pc:spChg>
        <pc:spChg chg="mod">
          <ac:chgData name="NHPI11A20317 新田深水" userId="1364ad8c-9c56-4849-aa67-56e8db2cbd1b" providerId="ADAL" clId="{E7C47377-668E-4298-B2A6-C132A38019E4}" dt="2025-09-02T16:36:41.753" v="540" actId="20577"/>
          <ac:spMkLst>
            <pc:docMk/>
            <pc:sldMk cId="258785229" sldId="256"/>
            <ac:spMk id="33" creationId="{A87B65C5-F167-D86F-50F2-AAFA5C5EDFF2}"/>
          </ac:spMkLst>
        </pc:spChg>
        <pc:spChg chg="add mod">
          <ac:chgData name="NHPI11A20317 新田深水" userId="1364ad8c-9c56-4849-aa67-56e8db2cbd1b" providerId="ADAL" clId="{E7C47377-668E-4298-B2A6-C132A38019E4}" dt="2025-09-02T23:47:50.212" v="844" actId="20577"/>
          <ac:spMkLst>
            <pc:docMk/>
            <pc:sldMk cId="258785229" sldId="256"/>
            <ac:spMk id="36" creationId="{6CB4F438-B92E-EBA3-C558-10646687F236}"/>
          </ac:spMkLst>
        </pc:spChg>
        <pc:spChg chg="add mod">
          <ac:chgData name="NHPI11A20317 新田深水" userId="1364ad8c-9c56-4849-aa67-56e8db2cbd1b" providerId="ADAL" clId="{E7C47377-668E-4298-B2A6-C132A38019E4}" dt="2025-09-02T23:47:55.529" v="846" actId="20577"/>
          <ac:spMkLst>
            <pc:docMk/>
            <pc:sldMk cId="258785229" sldId="256"/>
            <ac:spMk id="38" creationId="{56AC2A16-21D4-F5CE-34CB-E42BE3A32531}"/>
          </ac:spMkLst>
        </pc:spChg>
        <pc:spChg chg="add mod">
          <ac:chgData name="NHPI11A20317 新田深水" userId="1364ad8c-9c56-4849-aa67-56e8db2cbd1b" providerId="ADAL" clId="{E7C47377-668E-4298-B2A6-C132A38019E4}" dt="2025-09-03T00:18:17.093" v="995" actId="1076"/>
          <ac:spMkLst>
            <pc:docMk/>
            <pc:sldMk cId="258785229" sldId="256"/>
            <ac:spMk id="40" creationId="{CBF6F411-7F88-FD68-CEAC-E4557D3FC5C4}"/>
          </ac:spMkLst>
        </pc:spChg>
        <pc:spChg chg="add mod">
          <ac:chgData name="NHPI11A20317 新田深水" userId="1364ad8c-9c56-4849-aa67-56e8db2cbd1b" providerId="ADAL" clId="{E7C47377-668E-4298-B2A6-C132A38019E4}" dt="2025-09-03T00:00:42.915" v="871" actId="20577"/>
          <ac:spMkLst>
            <pc:docMk/>
            <pc:sldMk cId="258785229" sldId="256"/>
            <ac:spMk id="42" creationId="{01EFB423-A418-F765-76E9-05F7CEB50A34}"/>
          </ac:spMkLst>
        </pc:spChg>
        <pc:spChg chg="add mod">
          <ac:chgData name="NHPI11A20317 新田深水" userId="1364ad8c-9c56-4849-aa67-56e8db2cbd1b" providerId="ADAL" clId="{E7C47377-668E-4298-B2A6-C132A38019E4}" dt="2025-09-03T00:02:17.070" v="893" actId="1076"/>
          <ac:spMkLst>
            <pc:docMk/>
            <pc:sldMk cId="258785229" sldId="256"/>
            <ac:spMk id="43" creationId="{9CB0E53D-20DB-58FD-56D8-D6EA6D5474D7}"/>
          </ac:spMkLst>
        </pc:spChg>
        <pc:spChg chg="add mod">
          <ac:chgData name="NHPI11A20317 新田深水" userId="1364ad8c-9c56-4849-aa67-56e8db2cbd1b" providerId="ADAL" clId="{E7C47377-668E-4298-B2A6-C132A38019E4}" dt="2025-09-02T23:50:32.496" v="866" actId="20577"/>
          <ac:spMkLst>
            <pc:docMk/>
            <pc:sldMk cId="258785229" sldId="256"/>
            <ac:spMk id="44" creationId="{344DCB84-6B7B-7D06-9AC8-E5D68571DEFE}"/>
          </ac:spMkLst>
        </pc:spChg>
        <pc:spChg chg="add mod">
          <ac:chgData name="NHPI11A20317 新田深水" userId="1364ad8c-9c56-4849-aa67-56e8db2cbd1b" providerId="ADAL" clId="{E7C47377-668E-4298-B2A6-C132A38019E4}" dt="2025-09-02T23:48:39.083" v="860" actId="1076"/>
          <ac:spMkLst>
            <pc:docMk/>
            <pc:sldMk cId="258785229" sldId="256"/>
            <ac:spMk id="46" creationId="{ADBAE74E-BE1B-C548-3488-61A85804D03B}"/>
          </ac:spMkLst>
        </pc:spChg>
        <pc:spChg chg="add mod">
          <ac:chgData name="NHPI11A20317 新田深水" userId="1364ad8c-9c56-4849-aa67-56e8db2cbd1b" providerId="ADAL" clId="{E7C47377-668E-4298-B2A6-C132A38019E4}" dt="2025-09-02T23:48:48.969" v="862" actId="1076"/>
          <ac:spMkLst>
            <pc:docMk/>
            <pc:sldMk cId="258785229" sldId="256"/>
            <ac:spMk id="48" creationId="{CE922792-CCFB-8A3B-B776-3FE135746C39}"/>
          </ac:spMkLst>
        </pc:spChg>
        <pc:spChg chg="add mod">
          <ac:chgData name="NHPI11A20317 新田深水" userId="1364ad8c-9c56-4849-aa67-56e8db2cbd1b" providerId="ADAL" clId="{E7C47377-668E-4298-B2A6-C132A38019E4}" dt="2025-09-07T05:18:23.243" v="1717" actId="113"/>
          <ac:spMkLst>
            <pc:docMk/>
            <pc:sldMk cId="258785229" sldId="256"/>
            <ac:spMk id="50" creationId="{24B456FE-4433-A2F4-4F65-53CBC87013DE}"/>
          </ac:spMkLst>
        </pc:spChg>
        <pc:spChg chg="add mod">
          <ac:chgData name="NHPI11A20317 新田深水" userId="1364ad8c-9c56-4849-aa67-56e8db2cbd1b" providerId="ADAL" clId="{E7C47377-668E-4298-B2A6-C132A38019E4}" dt="2025-09-07T05:18:20.959" v="1716"/>
          <ac:spMkLst>
            <pc:docMk/>
            <pc:sldMk cId="258785229" sldId="256"/>
            <ac:spMk id="52" creationId="{BDEEB4BE-6E34-782B-76B0-0B9223E5EFC6}"/>
          </ac:spMkLst>
        </pc:spChg>
        <pc:spChg chg="add mod">
          <ac:chgData name="NHPI11A20317 新田深水" userId="1364ad8c-9c56-4849-aa67-56e8db2cbd1b" providerId="ADAL" clId="{E7C47377-668E-4298-B2A6-C132A38019E4}" dt="2025-09-07T05:18:26.085" v="1718"/>
          <ac:spMkLst>
            <pc:docMk/>
            <pc:sldMk cId="258785229" sldId="256"/>
            <ac:spMk id="53" creationId="{0C78DD61-D5BA-1D0A-3E81-F12CF5292CCC}"/>
          </ac:spMkLst>
        </pc:spChg>
        <pc:spChg chg="add mod">
          <ac:chgData name="NHPI11A20317 新田深水" userId="1364ad8c-9c56-4849-aa67-56e8db2cbd1b" providerId="ADAL" clId="{E7C47377-668E-4298-B2A6-C132A38019E4}" dt="2025-09-02T16:30:20.898" v="388" actId="1076"/>
          <ac:spMkLst>
            <pc:docMk/>
            <pc:sldMk cId="258785229" sldId="256"/>
            <ac:spMk id="54" creationId="{262239B6-1307-115D-8229-47296F746837}"/>
          </ac:spMkLst>
        </pc:spChg>
        <pc:spChg chg="add mod">
          <ac:chgData name="NHPI11A20317 新田深水" userId="1364ad8c-9c56-4849-aa67-56e8db2cbd1b" providerId="ADAL" clId="{E7C47377-668E-4298-B2A6-C132A38019E4}" dt="2025-09-02T16:31:15.673" v="462" actId="1076"/>
          <ac:spMkLst>
            <pc:docMk/>
            <pc:sldMk cId="258785229" sldId="256"/>
            <ac:spMk id="55" creationId="{6AD2C253-AC4C-FAD9-93FA-B50BB73AD9EC}"/>
          </ac:spMkLst>
        </pc:spChg>
        <pc:spChg chg="add mod">
          <ac:chgData name="NHPI11A20317 新田深水" userId="1364ad8c-9c56-4849-aa67-56e8db2cbd1b" providerId="ADAL" clId="{E7C47377-668E-4298-B2A6-C132A38019E4}" dt="2025-09-02T16:34:14.274" v="519" actId="1076"/>
          <ac:spMkLst>
            <pc:docMk/>
            <pc:sldMk cId="258785229" sldId="256"/>
            <ac:spMk id="56" creationId="{F96FEB50-BBBC-C978-55D0-449827246224}"/>
          </ac:spMkLst>
        </pc:spChg>
        <pc:spChg chg="add mod">
          <ac:chgData name="NHPI11A20317 新田深水" userId="1364ad8c-9c56-4849-aa67-56e8db2cbd1b" providerId="ADAL" clId="{E7C47377-668E-4298-B2A6-C132A38019E4}" dt="2025-09-02T16:35:47.650" v="529" actId="1076"/>
          <ac:spMkLst>
            <pc:docMk/>
            <pc:sldMk cId="258785229" sldId="256"/>
            <ac:spMk id="57" creationId="{52D8327A-4CFC-9403-CC3D-AA4EBC30B7BC}"/>
          </ac:spMkLst>
        </pc:spChg>
        <pc:spChg chg="add mod">
          <ac:chgData name="NHPI11A20317 新田深水" userId="1364ad8c-9c56-4849-aa67-56e8db2cbd1b" providerId="ADAL" clId="{E7C47377-668E-4298-B2A6-C132A38019E4}" dt="2025-09-02T16:37:25.497" v="572" actId="1076"/>
          <ac:spMkLst>
            <pc:docMk/>
            <pc:sldMk cId="258785229" sldId="256"/>
            <ac:spMk id="58" creationId="{4F0D32AD-048C-87DB-90B0-319E57470F28}"/>
          </ac:spMkLst>
        </pc:spChg>
        <pc:spChg chg="add mod">
          <ac:chgData name="NHPI11A20317 新田深水" userId="1364ad8c-9c56-4849-aa67-56e8db2cbd1b" providerId="ADAL" clId="{E7C47377-668E-4298-B2A6-C132A38019E4}" dt="2025-09-02T16:42:14.038" v="745" actId="1076"/>
          <ac:spMkLst>
            <pc:docMk/>
            <pc:sldMk cId="258785229" sldId="256"/>
            <ac:spMk id="59" creationId="{9D6235D7-9040-2A02-C4C5-3613376A4E83}"/>
          </ac:spMkLst>
        </pc:spChg>
        <pc:spChg chg="add mod">
          <ac:chgData name="NHPI11A20317 新田深水" userId="1364ad8c-9c56-4849-aa67-56e8db2cbd1b" providerId="ADAL" clId="{E7C47377-668E-4298-B2A6-C132A38019E4}" dt="2025-09-02T16:42:05.119" v="744" actId="20577"/>
          <ac:spMkLst>
            <pc:docMk/>
            <pc:sldMk cId="258785229" sldId="256"/>
            <ac:spMk id="60" creationId="{039005AD-404E-E7DE-DF33-961A98E84FD3}"/>
          </ac:spMkLst>
        </pc:spChg>
        <pc:spChg chg="add mod">
          <ac:chgData name="NHPI11A20317 新田深水" userId="1364ad8c-9c56-4849-aa67-56e8db2cbd1b" providerId="ADAL" clId="{E7C47377-668E-4298-B2A6-C132A38019E4}" dt="2025-09-02T16:41:54.356" v="723" actId="20577"/>
          <ac:spMkLst>
            <pc:docMk/>
            <pc:sldMk cId="258785229" sldId="256"/>
            <ac:spMk id="61" creationId="{6CD42212-5275-B240-9884-AAF3C04CAAE8}"/>
          </ac:spMkLst>
        </pc:spChg>
        <pc:spChg chg="add mod">
          <ac:chgData name="NHPI11A20317 新田深水" userId="1364ad8c-9c56-4849-aa67-56e8db2cbd1b" providerId="ADAL" clId="{E7C47377-668E-4298-B2A6-C132A38019E4}" dt="2025-09-02T16:41:42.739" v="704" actId="20577"/>
          <ac:spMkLst>
            <pc:docMk/>
            <pc:sldMk cId="258785229" sldId="256"/>
            <ac:spMk id="62" creationId="{B115683F-3941-3BEE-E1D6-68E74ACF2EA7}"/>
          </ac:spMkLst>
        </pc:spChg>
        <pc:spChg chg="add mod">
          <ac:chgData name="NHPI11A20317 新田深水" userId="1364ad8c-9c56-4849-aa67-56e8db2cbd1b" providerId="ADAL" clId="{E7C47377-668E-4298-B2A6-C132A38019E4}" dt="2025-09-02T16:41:30.221" v="680" actId="20577"/>
          <ac:spMkLst>
            <pc:docMk/>
            <pc:sldMk cId="258785229" sldId="256"/>
            <ac:spMk id="63" creationId="{78569BB4-5B17-4E0C-1FB2-BBB6ECCD4F2C}"/>
          </ac:spMkLst>
        </pc:spChg>
        <pc:spChg chg="add mod">
          <ac:chgData name="NHPI11A20317 新田深水" userId="1364ad8c-9c56-4849-aa67-56e8db2cbd1b" providerId="ADAL" clId="{E7C47377-668E-4298-B2A6-C132A38019E4}" dt="2025-09-02T16:41:16.735" v="656" actId="20577"/>
          <ac:spMkLst>
            <pc:docMk/>
            <pc:sldMk cId="258785229" sldId="256"/>
            <ac:spMk id="64" creationId="{71F7867E-D4CE-5392-E9AE-BC7ABFC1AE00}"/>
          </ac:spMkLst>
        </pc:spChg>
        <pc:spChg chg="add mod">
          <ac:chgData name="NHPI11A20317 新田深水" userId="1364ad8c-9c56-4849-aa67-56e8db2cbd1b" providerId="ADAL" clId="{E7C47377-668E-4298-B2A6-C132A38019E4}" dt="2025-09-03T00:01:06.449" v="878" actId="1076"/>
          <ac:spMkLst>
            <pc:docMk/>
            <pc:sldMk cId="258785229" sldId="256"/>
            <ac:spMk id="65" creationId="{6E36111C-D804-2334-DA76-66A28592B483}"/>
          </ac:spMkLst>
        </pc:spChg>
        <pc:spChg chg="add mod">
          <ac:chgData name="NHPI11A20317 新田深水" userId="1364ad8c-9c56-4849-aa67-56e8db2cbd1b" providerId="ADAL" clId="{E7C47377-668E-4298-B2A6-C132A38019E4}" dt="2025-09-02T16:43:27.923" v="789" actId="1076"/>
          <ac:spMkLst>
            <pc:docMk/>
            <pc:sldMk cId="258785229" sldId="256"/>
            <ac:spMk id="67" creationId="{4CF82A79-1907-5EF5-EDEF-4F3407D582E1}"/>
          </ac:spMkLst>
        </pc:spChg>
        <pc:spChg chg="add mod">
          <ac:chgData name="NHPI11A20317 新田深水" userId="1364ad8c-9c56-4849-aa67-56e8db2cbd1b" providerId="ADAL" clId="{E7C47377-668E-4298-B2A6-C132A38019E4}" dt="2025-09-03T00:01:16.882" v="882" actId="20577"/>
          <ac:spMkLst>
            <pc:docMk/>
            <pc:sldMk cId="258785229" sldId="256"/>
            <ac:spMk id="68" creationId="{BB490824-1C77-98BC-18AB-69FA36CF6A96}"/>
          </ac:spMkLst>
        </pc:spChg>
        <pc:spChg chg="add mod">
          <ac:chgData name="NHPI11A20317 新田深水" userId="1364ad8c-9c56-4849-aa67-56e8db2cbd1b" providerId="ADAL" clId="{E7C47377-668E-4298-B2A6-C132A38019E4}" dt="2025-09-03T00:01:27.959" v="884" actId="1076"/>
          <ac:spMkLst>
            <pc:docMk/>
            <pc:sldMk cId="258785229" sldId="256"/>
            <ac:spMk id="69" creationId="{FE5058C4-BDE5-EF05-6B14-876B86705C56}"/>
          </ac:spMkLst>
        </pc:spChg>
        <pc:spChg chg="add mod">
          <ac:chgData name="NHPI11A20317 新田深水" userId="1364ad8c-9c56-4849-aa67-56e8db2cbd1b" providerId="ADAL" clId="{E7C47377-668E-4298-B2A6-C132A38019E4}" dt="2025-09-03T00:02:49.356" v="900" actId="20577"/>
          <ac:spMkLst>
            <pc:docMk/>
            <pc:sldMk cId="258785229" sldId="256"/>
            <ac:spMk id="70" creationId="{2855905B-0D2B-D38D-CFC1-2B67CFDEA436}"/>
          </ac:spMkLst>
        </pc:spChg>
        <pc:spChg chg="add mod">
          <ac:chgData name="NHPI11A20317 新田深水" userId="1364ad8c-9c56-4849-aa67-56e8db2cbd1b" providerId="ADAL" clId="{E7C47377-668E-4298-B2A6-C132A38019E4}" dt="2025-09-03T00:02:38.237" v="897" actId="1076"/>
          <ac:spMkLst>
            <pc:docMk/>
            <pc:sldMk cId="258785229" sldId="256"/>
            <ac:spMk id="71" creationId="{03F0B57E-DF8E-8A3E-50EA-C64B1FFCFB2B}"/>
          </ac:spMkLst>
        </pc:spChg>
        <pc:spChg chg="add mod">
          <ac:chgData name="NHPI11A20317 新田深水" userId="1364ad8c-9c56-4849-aa67-56e8db2cbd1b" providerId="ADAL" clId="{E7C47377-668E-4298-B2A6-C132A38019E4}" dt="2025-09-03T00:03:25.121" v="904" actId="20577"/>
          <ac:spMkLst>
            <pc:docMk/>
            <pc:sldMk cId="258785229" sldId="256"/>
            <ac:spMk id="72" creationId="{8A9B70D0-FC8C-97E3-7113-B8BDFA350A4C}"/>
          </ac:spMkLst>
        </pc:spChg>
        <pc:spChg chg="add mod">
          <ac:chgData name="NHPI11A20317 新田深水" userId="1364ad8c-9c56-4849-aa67-56e8db2cbd1b" providerId="ADAL" clId="{E7C47377-668E-4298-B2A6-C132A38019E4}" dt="2025-09-03T00:08:46.108" v="912" actId="14100"/>
          <ac:spMkLst>
            <pc:docMk/>
            <pc:sldMk cId="258785229" sldId="256"/>
            <ac:spMk id="74" creationId="{2B894031-2E58-C5BF-BA7C-F13629CFF4FE}"/>
          </ac:spMkLst>
        </pc:spChg>
        <pc:spChg chg="add mod">
          <ac:chgData name="NHPI11A20317 新田深水" userId="1364ad8c-9c56-4849-aa67-56e8db2cbd1b" providerId="ADAL" clId="{E7C47377-668E-4298-B2A6-C132A38019E4}" dt="2025-09-03T00:12:19.042" v="922" actId="20577"/>
          <ac:spMkLst>
            <pc:docMk/>
            <pc:sldMk cId="258785229" sldId="256"/>
            <ac:spMk id="75" creationId="{723BD42D-6697-A0B7-2517-4991E4CFEE2A}"/>
          </ac:spMkLst>
        </pc:spChg>
        <pc:spChg chg="add mod">
          <ac:chgData name="NHPI11A20317 新田深水" userId="1364ad8c-9c56-4849-aa67-56e8db2cbd1b" providerId="ADAL" clId="{E7C47377-668E-4298-B2A6-C132A38019E4}" dt="2025-09-03T00:12:45.092" v="930" actId="20577"/>
          <ac:spMkLst>
            <pc:docMk/>
            <pc:sldMk cId="258785229" sldId="256"/>
            <ac:spMk id="76" creationId="{423447CC-218F-089B-6D7C-F4E86414A347}"/>
          </ac:spMkLst>
        </pc:spChg>
        <pc:spChg chg="add mod">
          <ac:chgData name="NHPI11A20317 新田深水" userId="1364ad8c-9c56-4849-aa67-56e8db2cbd1b" providerId="ADAL" clId="{E7C47377-668E-4298-B2A6-C132A38019E4}" dt="2025-09-03T00:13:07.091" v="938" actId="20577"/>
          <ac:spMkLst>
            <pc:docMk/>
            <pc:sldMk cId="258785229" sldId="256"/>
            <ac:spMk id="77" creationId="{86234873-8F7B-9B09-44AD-351AED9B3AC6}"/>
          </ac:spMkLst>
        </pc:spChg>
        <pc:spChg chg="add mod">
          <ac:chgData name="NHPI11A20317 新田深水" userId="1364ad8c-9c56-4849-aa67-56e8db2cbd1b" providerId="ADAL" clId="{E7C47377-668E-4298-B2A6-C132A38019E4}" dt="2025-09-03T00:13:16.291" v="946" actId="20577"/>
          <ac:spMkLst>
            <pc:docMk/>
            <pc:sldMk cId="258785229" sldId="256"/>
            <ac:spMk id="78" creationId="{99AFFBF7-3B48-0585-354B-BC32C5593224}"/>
          </ac:spMkLst>
        </pc:spChg>
        <pc:spChg chg="add mod">
          <ac:chgData name="NHPI11A20317 新田深水" userId="1364ad8c-9c56-4849-aa67-56e8db2cbd1b" providerId="ADAL" clId="{E7C47377-668E-4298-B2A6-C132A38019E4}" dt="2025-09-03T00:14:24.669" v="960" actId="20577"/>
          <ac:spMkLst>
            <pc:docMk/>
            <pc:sldMk cId="258785229" sldId="256"/>
            <ac:spMk id="79" creationId="{2AB7F4C5-B4F8-DC2E-1FAF-8B8E1DCB9214}"/>
          </ac:spMkLst>
        </pc:spChg>
        <pc:spChg chg="add mod">
          <ac:chgData name="NHPI11A20317 新田深水" userId="1364ad8c-9c56-4849-aa67-56e8db2cbd1b" providerId="ADAL" clId="{E7C47377-668E-4298-B2A6-C132A38019E4}" dt="2025-09-03T00:15:47.992" v="972" actId="20577"/>
          <ac:spMkLst>
            <pc:docMk/>
            <pc:sldMk cId="258785229" sldId="256"/>
            <ac:spMk id="80" creationId="{73584D7A-8D5F-1B0A-8F72-04322782C680}"/>
          </ac:spMkLst>
        </pc:spChg>
        <pc:spChg chg="add mod">
          <ac:chgData name="NHPI11A20317 新田深水" userId="1364ad8c-9c56-4849-aa67-56e8db2cbd1b" providerId="ADAL" clId="{E7C47377-668E-4298-B2A6-C132A38019E4}" dt="2025-09-03T00:16:03.155" v="980" actId="20577"/>
          <ac:spMkLst>
            <pc:docMk/>
            <pc:sldMk cId="258785229" sldId="256"/>
            <ac:spMk id="81" creationId="{BE65AD34-E564-C15D-C5DF-8ECA45C88BDA}"/>
          </ac:spMkLst>
        </pc:spChg>
        <pc:spChg chg="add mod">
          <ac:chgData name="NHPI11A20317 新田深水" userId="1364ad8c-9c56-4849-aa67-56e8db2cbd1b" providerId="ADAL" clId="{E7C47377-668E-4298-B2A6-C132A38019E4}" dt="2025-09-03T00:17:16.735" v="992" actId="20577"/>
          <ac:spMkLst>
            <pc:docMk/>
            <pc:sldMk cId="258785229" sldId="256"/>
            <ac:spMk id="82" creationId="{A71D6F4C-A716-9FD5-38E9-08651F1E4592}"/>
          </ac:spMkLst>
        </pc:spChg>
        <pc:spChg chg="add mod">
          <ac:chgData name="NHPI11A20317 新田深水" userId="1364ad8c-9c56-4849-aa67-56e8db2cbd1b" providerId="ADAL" clId="{E7C47377-668E-4298-B2A6-C132A38019E4}" dt="2025-09-03T00:20:02.248" v="1012" actId="20577"/>
          <ac:spMkLst>
            <pc:docMk/>
            <pc:sldMk cId="258785229" sldId="256"/>
            <ac:spMk id="83" creationId="{768A9DF2-4891-5FDB-6C5C-A84AE0673958}"/>
          </ac:spMkLst>
        </pc:spChg>
        <pc:spChg chg="add mod">
          <ac:chgData name="NHPI11A20317 新田深水" userId="1364ad8c-9c56-4849-aa67-56e8db2cbd1b" providerId="ADAL" clId="{E7C47377-668E-4298-B2A6-C132A38019E4}" dt="2025-09-03T00:19:46.462" v="1004" actId="20577"/>
          <ac:spMkLst>
            <pc:docMk/>
            <pc:sldMk cId="258785229" sldId="256"/>
            <ac:spMk id="84" creationId="{E3156110-7D6D-8C0A-3ABF-36BCD25C626B}"/>
          </ac:spMkLst>
        </pc:spChg>
        <pc:spChg chg="add mod">
          <ac:chgData name="NHPI11A20317 新田深水" userId="1364ad8c-9c56-4849-aa67-56e8db2cbd1b" providerId="ADAL" clId="{E7C47377-668E-4298-B2A6-C132A38019E4}" dt="2025-09-03T00:19:40.819" v="1002" actId="20577"/>
          <ac:spMkLst>
            <pc:docMk/>
            <pc:sldMk cId="258785229" sldId="256"/>
            <ac:spMk id="85" creationId="{7B1B125D-037A-A57C-0E29-99C7B9BB87BC}"/>
          </ac:spMkLst>
        </pc:spChg>
        <pc:spChg chg="add mod">
          <ac:chgData name="NHPI11A20317 新田深水" userId="1364ad8c-9c56-4849-aa67-56e8db2cbd1b" providerId="ADAL" clId="{E7C47377-668E-4298-B2A6-C132A38019E4}" dt="2025-09-03T00:21:19.698" v="1104" actId="20577"/>
          <ac:spMkLst>
            <pc:docMk/>
            <pc:sldMk cId="258785229" sldId="256"/>
            <ac:spMk id="87" creationId="{F90CADEB-341E-00CD-0407-113D46398F89}"/>
          </ac:spMkLst>
        </pc:spChg>
        <pc:spChg chg="add mod">
          <ac:chgData name="NHPI11A20317 新田深水" userId="1364ad8c-9c56-4849-aa67-56e8db2cbd1b" providerId="ADAL" clId="{E7C47377-668E-4298-B2A6-C132A38019E4}" dt="2025-09-03T00:31:47.131" v="1584" actId="207"/>
          <ac:spMkLst>
            <pc:docMk/>
            <pc:sldMk cId="258785229" sldId="256"/>
            <ac:spMk id="88" creationId="{72F8DC67-40AD-68B2-3AFD-6393D4D6AF0F}"/>
          </ac:spMkLst>
        </pc:spChg>
        <pc:spChg chg="add mod">
          <ac:chgData name="NHPI11A20317 新田深水" userId="1364ad8c-9c56-4849-aa67-56e8db2cbd1b" providerId="ADAL" clId="{E7C47377-668E-4298-B2A6-C132A38019E4}" dt="2025-09-03T00:23:34.943" v="1278" actId="1076"/>
          <ac:spMkLst>
            <pc:docMk/>
            <pc:sldMk cId="258785229" sldId="256"/>
            <ac:spMk id="89" creationId="{3B0B33AA-15B2-EB42-123E-70FF7A60496C}"/>
          </ac:spMkLst>
        </pc:spChg>
        <pc:spChg chg="add mod">
          <ac:chgData name="NHPI11A20317 新田深水" userId="1364ad8c-9c56-4849-aa67-56e8db2cbd1b" providerId="ADAL" clId="{E7C47377-668E-4298-B2A6-C132A38019E4}" dt="2025-09-03T00:25:09.048" v="1342" actId="1076"/>
          <ac:spMkLst>
            <pc:docMk/>
            <pc:sldMk cId="258785229" sldId="256"/>
            <ac:spMk id="90" creationId="{ABF7EE31-D8AB-B0FB-49B1-EFA46653BB16}"/>
          </ac:spMkLst>
        </pc:spChg>
        <pc:spChg chg="add mod">
          <ac:chgData name="NHPI11A20317 新田深水" userId="1364ad8c-9c56-4849-aa67-56e8db2cbd1b" providerId="ADAL" clId="{E7C47377-668E-4298-B2A6-C132A38019E4}" dt="2025-09-03T00:29:39.602" v="1405" actId="1076"/>
          <ac:spMkLst>
            <pc:docMk/>
            <pc:sldMk cId="258785229" sldId="256"/>
            <ac:spMk id="92" creationId="{06F54C8D-6226-1186-B06E-ABA4BAFF27CE}"/>
          </ac:spMkLst>
        </pc:spChg>
        <pc:spChg chg="add mod">
          <ac:chgData name="NHPI11A20317 新田深水" userId="1364ad8c-9c56-4849-aa67-56e8db2cbd1b" providerId="ADAL" clId="{E7C47377-668E-4298-B2A6-C132A38019E4}" dt="2025-09-03T00:31:30.073" v="1583" actId="1076"/>
          <ac:spMkLst>
            <pc:docMk/>
            <pc:sldMk cId="258785229" sldId="256"/>
            <ac:spMk id="94" creationId="{FCDEF932-3B83-5BB3-769F-F32F7D03B4F6}"/>
          </ac:spMkLst>
        </pc:spChg>
        <pc:spChg chg="add mod">
          <ac:chgData name="NHPI11A20317 新田深水" userId="1364ad8c-9c56-4849-aa67-56e8db2cbd1b" providerId="ADAL" clId="{E7C47377-668E-4298-B2A6-C132A38019E4}" dt="2025-09-03T00:30:09.896" v="1498" actId="20577"/>
          <ac:spMkLst>
            <pc:docMk/>
            <pc:sldMk cId="258785229" sldId="256"/>
            <ac:spMk id="95" creationId="{18BFFBB7-7D3C-2F5A-B467-275852E38351}"/>
          </ac:spMkLst>
        </pc:spChg>
        <pc:spChg chg="add mod">
          <ac:chgData name="NHPI11A20317 新田深水" userId="1364ad8c-9c56-4849-aa67-56e8db2cbd1b" providerId="ADAL" clId="{E7C47377-668E-4298-B2A6-C132A38019E4}" dt="2025-09-03T00:31:19.640" v="1582" actId="1076"/>
          <ac:spMkLst>
            <pc:docMk/>
            <pc:sldMk cId="258785229" sldId="256"/>
            <ac:spMk id="96" creationId="{1C9A00E7-AEBC-4D30-8B53-7F48E1B504A0}"/>
          </ac:spMkLst>
        </pc:spChg>
        <pc:grpChg chg="mod">
          <ac:chgData name="NHPI11A20317 新田深水" userId="1364ad8c-9c56-4849-aa67-56e8db2cbd1b" providerId="ADAL" clId="{E7C47377-668E-4298-B2A6-C132A38019E4}" dt="2025-09-02T16:25:31.423" v="264" actId="1076"/>
          <ac:grpSpMkLst>
            <pc:docMk/>
            <pc:sldMk cId="258785229" sldId="256"/>
            <ac:grpSpMk id="17" creationId="{AA6088AC-8E79-057D-63AD-A4EF88FA0426}"/>
          </ac:grpSpMkLst>
        </pc:grpChg>
        <pc:cxnChg chg="add mod">
          <ac:chgData name="NHPI11A20317 新田深水" userId="1364ad8c-9c56-4849-aa67-56e8db2cbd1b" providerId="ADAL" clId="{E7C47377-668E-4298-B2A6-C132A38019E4}" dt="2025-09-02T16:24:07.673" v="248" actId="13822"/>
          <ac:cxnSpMkLst>
            <pc:docMk/>
            <pc:sldMk cId="258785229" sldId="256"/>
            <ac:cxnSpMk id="29" creationId="{BCF2EEFE-D781-C076-A0E9-7FB5AB055338}"/>
          </ac:cxnSpMkLst>
        </pc:cxnChg>
        <pc:cxnChg chg="add mod">
          <ac:chgData name="NHPI11A20317 新田深水" userId="1364ad8c-9c56-4849-aa67-56e8db2cbd1b" providerId="ADAL" clId="{E7C47377-668E-4298-B2A6-C132A38019E4}" dt="2025-09-02T16:24:01.707" v="247" actId="13822"/>
          <ac:cxnSpMkLst>
            <pc:docMk/>
            <pc:sldMk cId="258785229" sldId="256"/>
            <ac:cxnSpMk id="35" creationId="{82BEB482-F0CB-3E16-E3BD-9286141D4AD0}"/>
          </ac:cxnSpMkLst>
        </pc:cxnChg>
        <pc:cxnChg chg="add mod">
          <ac:chgData name="NHPI11A20317 新田深水" userId="1364ad8c-9c56-4849-aa67-56e8db2cbd1b" providerId="ADAL" clId="{E7C47377-668E-4298-B2A6-C132A38019E4}" dt="2025-09-02T16:24:18.437" v="250" actId="13822"/>
          <ac:cxnSpMkLst>
            <pc:docMk/>
            <pc:sldMk cId="258785229" sldId="256"/>
            <ac:cxnSpMk id="37" creationId="{CFA535DD-5EC6-F512-E685-6F64AA694184}"/>
          </ac:cxnSpMkLst>
        </pc:cxnChg>
        <pc:cxnChg chg="add mod">
          <ac:chgData name="NHPI11A20317 新田深水" userId="1364ad8c-9c56-4849-aa67-56e8db2cbd1b" providerId="ADAL" clId="{E7C47377-668E-4298-B2A6-C132A38019E4}" dt="2025-09-02T16:24:26.763" v="252" actId="13822"/>
          <ac:cxnSpMkLst>
            <pc:docMk/>
            <pc:sldMk cId="258785229" sldId="256"/>
            <ac:cxnSpMk id="39" creationId="{F8296E40-D925-953B-574C-8AE446A7CCE2}"/>
          </ac:cxnSpMkLst>
        </pc:cxnChg>
        <pc:cxnChg chg="add mod">
          <ac:chgData name="NHPI11A20317 新田深水" userId="1364ad8c-9c56-4849-aa67-56e8db2cbd1b" providerId="ADAL" clId="{E7C47377-668E-4298-B2A6-C132A38019E4}" dt="2025-09-02T16:24:35.801" v="254" actId="13822"/>
          <ac:cxnSpMkLst>
            <pc:docMk/>
            <pc:sldMk cId="258785229" sldId="256"/>
            <ac:cxnSpMk id="41" creationId="{A9726490-5656-3342-E69B-809802299D19}"/>
          </ac:cxnSpMkLst>
        </pc:cxnChg>
        <pc:cxnChg chg="add mod">
          <ac:chgData name="NHPI11A20317 新田深水" userId="1364ad8c-9c56-4849-aa67-56e8db2cbd1b" providerId="ADAL" clId="{E7C47377-668E-4298-B2A6-C132A38019E4}" dt="2025-09-02T16:24:56.020" v="258" actId="13822"/>
          <ac:cxnSpMkLst>
            <pc:docMk/>
            <pc:sldMk cId="258785229" sldId="256"/>
            <ac:cxnSpMk id="45" creationId="{4C98CE82-413B-5732-3695-50D74BF7358A}"/>
          </ac:cxnSpMkLst>
        </pc:cxnChg>
        <pc:cxnChg chg="add mod">
          <ac:chgData name="NHPI11A20317 新田深水" userId="1364ad8c-9c56-4849-aa67-56e8db2cbd1b" providerId="ADAL" clId="{E7C47377-668E-4298-B2A6-C132A38019E4}" dt="2025-09-02T16:25:31.423" v="264" actId="1076"/>
          <ac:cxnSpMkLst>
            <pc:docMk/>
            <pc:sldMk cId="258785229" sldId="256"/>
            <ac:cxnSpMk id="47" creationId="{0FB10794-32FA-1B2B-BB8D-1D3DF5B3E250}"/>
          </ac:cxnSpMkLst>
        </pc:cxnChg>
        <pc:cxnChg chg="add mod">
          <ac:chgData name="NHPI11A20317 新田深水" userId="1364ad8c-9c56-4849-aa67-56e8db2cbd1b" providerId="ADAL" clId="{E7C47377-668E-4298-B2A6-C132A38019E4}" dt="2025-09-02T16:25:43.254" v="266" actId="13822"/>
          <ac:cxnSpMkLst>
            <pc:docMk/>
            <pc:sldMk cId="258785229" sldId="256"/>
            <ac:cxnSpMk id="49" creationId="{9E947192-AE3C-840A-E4D5-85E451FFED5F}"/>
          </ac:cxnSpMkLst>
        </pc:cxnChg>
        <pc:cxnChg chg="add mod">
          <ac:chgData name="NHPI11A20317 新田深水" userId="1364ad8c-9c56-4849-aa67-56e8db2cbd1b" providerId="ADAL" clId="{E7C47377-668E-4298-B2A6-C132A38019E4}" dt="2025-09-02T16:26:00.435" v="269" actId="14100"/>
          <ac:cxnSpMkLst>
            <pc:docMk/>
            <pc:sldMk cId="258785229" sldId="256"/>
            <ac:cxnSpMk id="51" creationId="{5CF710C3-A77F-415E-B7BE-92E92638A912}"/>
          </ac:cxnSpMkLst>
        </pc:cxnChg>
        <pc:cxnChg chg="add mod">
          <ac:chgData name="NHPI11A20317 新田深水" userId="1364ad8c-9c56-4849-aa67-56e8db2cbd1b" providerId="ADAL" clId="{E7C47377-668E-4298-B2A6-C132A38019E4}" dt="2025-09-02T16:42:38.952" v="748" actId="1076"/>
          <ac:cxnSpMkLst>
            <pc:docMk/>
            <pc:sldMk cId="258785229" sldId="256"/>
            <ac:cxnSpMk id="66" creationId="{78DECAA0-220B-6660-B0CF-7B5C9FB7F489}"/>
          </ac:cxnSpMkLst>
        </pc:cxnChg>
      </pc:sldChg>
      <pc:sldChg chg="addSp delSp modSp del mod">
        <pc:chgData name="NHPI11A20317 新田深水" userId="1364ad8c-9c56-4849-aa67-56e8db2cbd1b" providerId="ADAL" clId="{E7C47377-668E-4298-B2A6-C132A38019E4}" dt="2025-09-05T08:26:47.054" v="1711" actId="47"/>
        <pc:sldMkLst>
          <pc:docMk/>
          <pc:sldMk cId="2038271230" sldId="257"/>
        </pc:sldMkLst>
      </pc:sldChg>
      <pc:sldChg chg="addSp delSp modSp new mod">
        <pc:chgData name="NHPI11A20317 新田深水" userId="1364ad8c-9c56-4849-aa67-56e8db2cbd1b" providerId="ADAL" clId="{E7C47377-668E-4298-B2A6-C132A38019E4}" dt="2025-09-07T05:32:16.143" v="2363" actId="1076"/>
        <pc:sldMkLst>
          <pc:docMk/>
          <pc:sldMk cId="2872788191" sldId="257"/>
        </pc:sldMkLst>
        <pc:spChg chg="del">
          <ac:chgData name="NHPI11A20317 新田深水" userId="1364ad8c-9c56-4849-aa67-56e8db2cbd1b" providerId="ADAL" clId="{E7C47377-668E-4298-B2A6-C132A38019E4}" dt="2025-09-07T05:18:38.934" v="1720" actId="21"/>
          <ac:spMkLst>
            <pc:docMk/>
            <pc:sldMk cId="2872788191" sldId="257"/>
            <ac:spMk id="2" creationId="{0A349556-8949-44C7-5C53-E2A674D9FD74}"/>
          </ac:spMkLst>
        </pc:spChg>
        <pc:spChg chg="del">
          <ac:chgData name="NHPI11A20317 新田深水" userId="1364ad8c-9c56-4849-aa67-56e8db2cbd1b" providerId="ADAL" clId="{E7C47377-668E-4298-B2A6-C132A38019E4}" dt="2025-09-07T05:18:41.787" v="1721" actId="21"/>
          <ac:spMkLst>
            <pc:docMk/>
            <pc:sldMk cId="2872788191" sldId="257"/>
            <ac:spMk id="3" creationId="{D2EDFE27-5AF2-D859-FFDC-912A799B140C}"/>
          </ac:spMkLst>
        </pc:spChg>
        <pc:spChg chg="add mod">
          <ac:chgData name="NHPI11A20317 新田深水" userId="1364ad8c-9c56-4849-aa67-56e8db2cbd1b" providerId="ADAL" clId="{E7C47377-668E-4298-B2A6-C132A38019E4}" dt="2025-09-07T05:19:04.992" v="1741" actId="20577"/>
          <ac:spMkLst>
            <pc:docMk/>
            <pc:sldMk cId="2872788191" sldId="257"/>
            <ac:spMk id="4" creationId="{40598428-78AB-EE85-AFBF-B66FAFC324CC}"/>
          </ac:spMkLst>
        </pc:spChg>
        <pc:spChg chg="add mod">
          <ac:chgData name="NHPI11A20317 新田深水" userId="1364ad8c-9c56-4849-aa67-56e8db2cbd1b" providerId="ADAL" clId="{E7C47377-668E-4298-B2A6-C132A38019E4}" dt="2025-09-07T05:21:51.851" v="1941" actId="1076"/>
          <ac:spMkLst>
            <pc:docMk/>
            <pc:sldMk cId="2872788191" sldId="257"/>
            <ac:spMk id="5" creationId="{478C05BF-80E6-9816-80B7-842B499C3C9B}"/>
          </ac:spMkLst>
        </pc:spChg>
        <pc:spChg chg="add mod">
          <ac:chgData name="NHPI11A20317 新田深水" userId="1364ad8c-9c56-4849-aa67-56e8db2cbd1b" providerId="ADAL" clId="{E7C47377-668E-4298-B2A6-C132A38019E4}" dt="2025-09-07T05:28:56.178" v="2295" actId="1076"/>
          <ac:spMkLst>
            <pc:docMk/>
            <pc:sldMk cId="2872788191" sldId="257"/>
            <ac:spMk id="6" creationId="{321A0567-766F-EE71-E605-73CB266177EC}"/>
          </ac:spMkLst>
        </pc:spChg>
        <pc:spChg chg="add mod">
          <ac:chgData name="NHPI11A20317 新田深水" userId="1364ad8c-9c56-4849-aa67-56e8db2cbd1b" providerId="ADAL" clId="{E7C47377-668E-4298-B2A6-C132A38019E4}" dt="2025-09-07T05:28:53.081" v="2294" actId="1076"/>
          <ac:spMkLst>
            <pc:docMk/>
            <pc:sldMk cId="2872788191" sldId="257"/>
            <ac:spMk id="7" creationId="{B44FD618-5868-75C4-6E44-9A809A295CA6}"/>
          </ac:spMkLst>
        </pc:spChg>
        <pc:spChg chg="add mod">
          <ac:chgData name="NHPI11A20317 新田深水" userId="1364ad8c-9c56-4849-aa67-56e8db2cbd1b" providerId="ADAL" clId="{E7C47377-668E-4298-B2A6-C132A38019E4}" dt="2025-09-07T05:22:01.231" v="1943" actId="1076"/>
          <ac:spMkLst>
            <pc:docMk/>
            <pc:sldMk cId="2872788191" sldId="257"/>
            <ac:spMk id="8" creationId="{EB39CA2B-D0FE-9776-C306-87232F863EE6}"/>
          </ac:spMkLst>
        </pc:spChg>
        <pc:spChg chg="add mod">
          <ac:chgData name="NHPI11A20317 新田深水" userId="1364ad8c-9c56-4849-aa67-56e8db2cbd1b" providerId="ADAL" clId="{E7C47377-668E-4298-B2A6-C132A38019E4}" dt="2025-09-07T05:29:09.956" v="2298" actId="1076"/>
          <ac:spMkLst>
            <pc:docMk/>
            <pc:sldMk cId="2872788191" sldId="257"/>
            <ac:spMk id="9" creationId="{EE11AC48-6850-3535-EBE9-D0C1EA821F4C}"/>
          </ac:spMkLst>
        </pc:spChg>
        <pc:spChg chg="add mod">
          <ac:chgData name="NHPI11A20317 新田深水" userId="1364ad8c-9c56-4849-aa67-56e8db2cbd1b" providerId="ADAL" clId="{E7C47377-668E-4298-B2A6-C132A38019E4}" dt="2025-09-07T05:21:45.812" v="1939" actId="1076"/>
          <ac:spMkLst>
            <pc:docMk/>
            <pc:sldMk cId="2872788191" sldId="257"/>
            <ac:spMk id="10" creationId="{1FE36875-89AA-F276-E93D-87930A0F72CA}"/>
          </ac:spMkLst>
        </pc:spChg>
        <pc:spChg chg="add mod">
          <ac:chgData name="NHPI11A20317 新田深水" userId="1364ad8c-9c56-4849-aa67-56e8db2cbd1b" providerId="ADAL" clId="{E7C47377-668E-4298-B2A6-C132A38019E4}" dt="2025-09-07T05:24:38.730" v="2107" actId="1076"/>
          <ac:spMkLst>
            <pc:docMk/>
            <pc:sldMk cId="2872788191" sldId="257"/>
            <ac:spMk id="11" creationId="{5E95409A-B109-0FA0-30E1-5C8671707922}"/>
          </ac:spMkLst>
        </pc:spChg>
        <pc:spChg chg="add mod">
          <ac:chgData name="NHPI11A20317 新田深水" userId="1364ad8c-9c56-4849-aa67-56e8db2cbd1b" providerId="ADAL" clId="{E7C47377-668E-4298-B2A6-C132A38019E4}" dt="2025-09-07T05:24:27.636" v="2104" actId="1076"/>
          <ac:spMkLst>
            <pc:docMk/>
            <pc:sldMk cId="2872788191" sldId="257"/>
            <ac:spMk id="12" creationId="{82C1494E-B12C-4069-F183-1404723E350B}"/>
          </ac:spMkLst>
        </pc:spChg>
        <pc:spChg chg="add mod">
          <ac:chgData name="NHPI11A20317 新田深水" userId="1364ad8c-9c56-4849-aa67-56e8db2cbd1b" providerId="ADAL" clId="{E7C47377-668E-4298-B2A6-C132A38019E4}" dt="2025-09-07T05:24:24.438" v="2103" actId="1076"/>
          <ac:spMkLst>
            <pc:docMk/>
            <pc:sldMk cId="2872788191" sldId="257"/>
            <ac:spMk id="13" creationId="{B8335135-4093-7919-EAEB-213EA2C0EC9A}"/>
          </ac:spMkLst>
        </pc:spChg>
        <pc:spChg chg="add mod">
          <ac:chgData name="NHPI11A20317 新田深水" userId="1364ad8c-9c56-4849-aa67-56e8db2cbd1b" providerId="ADAL" clId="{E7C47377-668E-4298-B2A6-C132A38019E4}" dt="2025-09-07T05:29:19.730" v="2301" actId="1076"/>
          <ac:spMkLst>
            <pc:docMk/>
            <pc:sldMk cId="2872788191" sldId="257"/>
            <ac:spMk id="14" creationId="{F118B11C-1839-B575-6085-88F4951E9053}"/>
          </ac:spMkLst>
        </pc:spChg>
        <pc:spChg chg="add mod">
          <ac:chgData name="NHPI11A20317 新田深水" userId="1364ad8c-9c56-4849-aa67-56e8db2cbd1b" providerId="ADAL" clId="{E7C47377-668E-4298-B2A6-C132A38019E4}" dt="2025-09-07T05:24:45.146" v="2109" actId="1076"/>
          <ac:spMkLst>
            <pc:docMk/>
            <pc:sldMk cId="2872788191" sldId="257"/>
            <ac:spMk id="15" creationId="{5378CC55-A30E-F782-B411-4C5E566F4777}"/>
          </ac:spMkLst>
        </pc:spChg>
        <pc:spChg chg="add mod">
          <ac:chgData name="NHPI11A20317 新田深水" userId="1364ad8c-9c56-4849-aa67-56e8db2cbd1b" providerId="ADAL" clId="{E7C47377-668E-4298-B2A6-C132A38019E4}" dt="2025-09-07T05:24:47.066" v="2110" actId="1076"/>
          <ac:spMkLst>
            <pc:docMk/>
            <pc:sldMk cId="2872788191" sldId="257"/>
            <ac:spMk id="16" creationId="{DC62E775-D8E5-D873-4993-1F65BCD369B8}"/>
          </ac:spMkLst>
        </pc:spChg>
        <pc:spChg chg="add mod">
          <ac:chgData name="NHPI11A20317 新田深水" userId="1364ad8c-9c56-4849-aa67-56e8db2cbd1b" providerId="ADAL" clId="{E7C47377-668E-4298-B2A6-C132A38019E4}" dt="2025-09-07T05:29:16.522" v="2300" actId="1076"/>
          <ac:spMkLst>
            <pc:docMk/>
            <pc:sldMk cId="2872788191" sldId="257"/>
            <ac:spMk id="17" creationId="{E99106A6-0104-4DEB-67F1-DB4E26C39B4E}"/>
          </ac:spMkLst>
        </pc:spChg>
        <pc:spChg chg="add mod">
          <ac:chgData name="NHPI11A20317 新田深水" userId="1364ad8c-9c56-4849-aa67-56e8db2cbd1b" providerId="ADAL" clId="{E7C47377-668E-4298-B2A6-C132A38019E4}" dt="2025-09-07T05:26:13.800" v="2244" actId="14100"/>
          <ac:spMkLst>
            <pc:docMk/>
            <pc:sldMk cId="2872788191" sldId="257"/>
            <ac:spMk id="18" creationId="{B278F8E3-3430-4243-E723-34FAE2A23ED1}"/>
          </ac:spMkLst>
        </pc:spChg>
        <pc:spChg chg="add mod">
          <ac:chgData name="NHPI11A20317 新田深水" userId="1364ad8c-9c56-4849-aa67-56e8db2cbd1b" providerId="ADAL" clId="{E7C47377-668E-4298-B2A6-C132A38019E4}" dt="2025-09-07T05:26:35.936" v="2271" actId="20577"/>
          <ac:spMkLst>
            <pc:docMk/>
            <pc:sldMk cId="2872788191" sldId="257"/>
            <ac:spMk id="19" creationId="{7F4DA624-B29A-A85E-0553-24D5D2BD57B0}"/>
          </ac:spMkLst>
        </pc:spChg>
        <pc:spChg chg="add mod">
          <ac:chgData name="NHPI11A20317 新田深水" userId="1364ad8c-9c56-4849-aa67-56e8db2cbd1b" providerId="ADAL" clId="{E7C47377-668E-4298-B2A6-C132A38019E4}" dt="2025-09-07T05:27:59.747" v="2283" actId="1076"/>
          <ac:spMkLst>
            <pc:docMk/>
            <pc:sldMk cId="2872788191" sldId="257"/>
            <ac:spMk id="28" creationId="{858E57A5-045D-9882-5013-DD0237A403FD}"/>
          </ac:spMkLst>
        </pc:spChg>
        <pc:spChg chg="add mod">
          <ac:chgData name="NHPI11A20317 新田深水" userId="1364ad8c-9c56-4849-aa67-56e8db2cbd1b" providerId="ADAL" clId="{E7C47377-668E-4298-B2A6-C132A38019E4}" dt="2025-09-07T05:30:05.762" v="2308" actId="20577"/>
          <ac:spMkLst>
            <pc:docMk/>
            <pc:sldMk cId="2872788191" sldId="257"/>
            <ac:spMk id="44" creationId="{5639CF9D-8F7D-FE66-1C56-C0B31DD80C32}"/>
          </ac:spMkLst>
        </pc:spChg>
        <pc:spChg chg="add mod">
          <ac:chgData name="NHPI11A20317 新田深水" userId="1364ad8c-9c56-4849-aa67-56e8db2cbd1b" providerId="ADAL" clId="{E7C47377-668E-4298-B2A6-C132A38019E4}" dt="2025-09-07T05:30:17.866" v="2312" actId="20577"/>
          <ac:spMkLst>
            <pc:docMk/>
            <pc:sldMk cId="2872788191" sldId="257"/>
            <ac:spMk id="45" creationId="{E1DA403E-0F9A-8C0D-4ED4-8A1B86FD3653}"/>
          </ac:spMkLst>
        </pc:spChg>
        <pc:spChg chg="add del mod">
          <ac:chgData name="NHPI11A20317 新田深水" userId="1364ad8c-9c56-4849-aa67-56e8db2cbd1b" providerId="ADAL" clId="{E7C47377-668E-4298-B2A6-C132A38019E4}" dt="2025-09-07T05:30:39.399" v="2320" actId="20577"/>
          <ac:spMkLst>
            <pc:docMk/>
            <pc:sldMk cId="2872788191" sldId="257"/>
            <ac:spMk id="46" creationId="{31BBBC27-3E29-93F3-7599-8EFA111314F3}"/>
          </ac:spMkLst>
        </pc:spChg>
        <pc:spChg chg="add mod">
          <ac:chgData name="NHPI11A20317 新田深水" userId="1364ad8c-9c56-4849-aa67-56e8db2cbd1b" providerId="ADAL" clId="{E7C47377-668E-4298-B2A6-C132A38019E4}" dt="2025-09-07T05:30:48.819" v="2324" actId="20577"/>
          <ac:spMkLst>
            <pc:docMk/>
            <pc:sldMk cId="2872788191" sldId="257"/>
            <ac:spMk id="47" creationId="{A46BB1B0-9E4C-0627-5A32-6DC4E6D6E60A}"/>
          </ac:spMkLst>
        </pc:spChg>
        <pc:spChg chg="add mod">
          <ac:chgData name="NHPI11A20317 新田深水" userId="1364ad8c-9c56-4849-aa67-56e8db2cbd1b" providerId="ADAL" clId="{E7C47377-668E-4298-B2A6-C132A38019E4}" dt="2025-09-07T05:31:12.198" v="2328" actId="20577"/>
          <ac:spMkLst>
            <pc:docMk/>
            <pc:sldMk cId="2872788191" sldId="257"/>
            <ac:spMk id="48" creationId="{2A1CFFD7-CF11-DA8C-1C8C-08377F096B69}"/>
          </ac:spMkLst>
        </pc:spChg>
        <pc:spChg chg="add del mod">
          <ac:chgData name="NHPI11A20317 新田深水" userId="1364ad8c-9c56-4849-aa67-56e8db2cbd1b" providerId="ADAL" clId="{E7C47377-668E-4298-B2A6-C132A38019E4}" dt="2025-09-07T05:32:04.371" v="2357" actId="21"/>
          <ac:spMkLst>
            <pc:docMk/>
            <pc:sldMk cId="2872788191" sldId="257"/>
            <ac:spMk id="49" creationId="{512461F7-2432-89E2-7A6F-8184F7FCC533}"/>
          </ac:spMkLst>
        </pc:spChg>
        <pc:spChg chg="add mod">
          <ac:chgData name="NHPI11A20317 新田深水" userId="1364ad8c-9c56-4849-aa67-56e8db2cbd1b" providerId="ADAL" clId="{E7C47377-668E-4298-B2A6-C132A38019E4}" dt="2025-09-07T05:31:34.984" v="2348" actId="20577"/>
          <ac:spMkLst>
            <pc:docMk/>
            <pc:sldMk cId="2872788191" sldId="257"/>
            <ac:spMk id="50" creationId="{1685A8CE-F237-37B1-3349-9AB7F1DC7979}"/>
          </ac:spMkLst>
        </pc:spChg>
        <pc:spChg chg="add mod">
          <ac:chgData name="NHPI11A20317 新田深水" userId="1364ad8c-9c56-4849-aa67-56e8db2cbd1b" providerId="ADAL" clId="{E7C47377-668E-4298-B2A6-C132A38019E4}" dt="2025-09-07T05:31:47.316" v="2350" actId="1076"/>
          <ac:spMkLst>
            <pc:docMk/>
            <pc:sldMk cId="2872788191" sldId="257"/>
            <ac:spMk id="51" creationId="{CBBD6423-DB58-C815-9554-5290CBA43240}"/>
          </ac:spMkLst>
        </pc:spChg>
        <pc:spChg chg="add mod">
          <ac:chgData name="NHPI11A20317 新田深水" userId="1364ad8c-9c56-4849-aa67-56e8db2cbd1b" providerId="ADAL" clId="{E7C47377-668E-4298-B2A6-C132A38019E4}" dt="2025-09-07T05:31:50.754" v="2352" actId="1076"/>
          <ac:spMkLst>
            <pc:docMk/>
            <pc:sldMk cId="2872788191" sldId="257"/>
            <ac:spMk id="52" creationId="{9E60AF2B-574B-C049-9257-2F813C42FDA0}"/>
          </ac:spMkLst>
        </pc:spChg>
        <pc:spChg chg="add mod">
          <ac:chgData name="NHPI11A20317 新田深水" userId="1364ad8c-9c56-4849-aa67-56e8db2cbd1b" providerId="ADAL" clId="{E7C47377-668E-4298-B2A6-C132A38019E4}" dt="2025-09-07T05:31:54.356" v="2354" actId="1076"/>
          <ac:spMkLst>
            <pc:docMk/>
            <pc:sldMk cId="2872788191" sldId="257"/>
            <ac:spMk id="53" creationId="{12D27B75-87CF-3CBD-0CEE-1649AC3EE4A1}"/>
          </ac:spMkLst>
        </pc:spChg>
        <pc:spChg chg="add mod">
          <ac:chgData name="NHPI11A20317 新田深水" userId="1364ad8c-9c56-4849-aa67-56e8db2cbd1b" providerId="ADAL" clId="{E7C47377-668E-4298-B2A6-C132A38019E4}" dt="2025-09-07T05:31:59.060" v="2355"/>
          <ac:spMkLst>
            <pc:docMk/>
            <pc:sldMk cId="2872788191" sldId="257"/>
            <ac:spMk id="54" creationId="{FBDD6DEB-C9E9-D06B-BF68-84ADE7DD3210}"/>
          </ac:spMkLst>
        </pc:spChg>
        <pc:spChg chg="add mod">
          <ac:chgData name="NHPI11A20317 新田深水" userId="1364ad8c-9c56-4849-aa67-56e8db2cbd1b" providerId="ADAL" clId="{E7C47377-668E-4298-B2A6-C132A38019E4}" dt="2025-09-07T05:32:09.003" v="2359" actId="1076"/>
          <ac:spMkLst>
            <pc:docMk/>
            <pc:sldMk cId="2872788191" sldId="257"/>
            <ac:spMk id="55" creationId="{5D136056-491E-3AB2-7DC9-CF58E0272813}"/>
          </ac:spMkLst>
        </pc:spChg>
        <pc:spChg chg="add mod">
          <ac:chgData name="NHPI11A20317 新田深水" userId="1364ad8c-9c56-4849-aa67-56e8db2cbd1b" providerId="ADAL" clId="{E7C47377-668E-4298-B2A6-C132A38019E4}" dt="2025-09-07T05:32:12.754" v="2361" actId="1076"/>
          <ac:spMkLst>
            <pc:docMk/>
            <pc:sldMk cId="2872788191" sldId="257"/>
            <ac:spMk id="56" creationId="{2A90EC30-3AA8-8909-B505-F5C65863F568}"/>
          </ac:spMkLst>
        </pc:spChg>
        <pc:spChg chg="add mod">
          <ac:chgData name="NHPI11A20317 新田深水" userId="1364ad8c-9c56-4849-aa67-56e8db2cbd1b" providerId="ADAL" clId="{E7C47377-668E-4298-B2A6-C132A38019E4}" dt="2025-09-07T05:32:16.143" v="2363" actId="1076"/>
          <ac:spMkLst>
            <pc:docMk/>
            <pc:sldMk cId="2872788191" sldId="257"/>
            <ac:spMk id="57" creationId="{26517711-772E-F1A2-164C-D1F68B4F0B8A}"/>
          </ac:spMkLst>
        </pc:spChg>
        <pc:cxnChg chg="add mod">
          <ac:chgData name="NHPI11A20317 新田深水" userId="1364ad8c-9c56-4849-aa67-56e8db2cbd1b" providerId="ADAL" clId="{E7C47377-668E-4298-B2A6-C132A38019E4}" dt="2025-09-07T05:27:06.725" v="2275" actId="13822"/>
          <ac:cxnSpMkLst>
            <pc:docMk/>
            <pc:sldMk cId="2872788191" sldId="257"/>
            <ac:cxnSpMk id="21" creationId="{F24706CC-57A3-DD0C-F1D3-BA300830C81A}"/>
          </ac:cxnSpMkLst>
        </pc:cxnChg>
        <pc:cxnChg chg="add mod">
          <ac:chgData name="NHPI11A20317 新田深水" userId="1364ad8c-9c56-4849-aa67-56e8db2cbd1b" providerId="ADAL" clId="{E7C47377-668E-4298-B2A6-C132A38019E4}" dt="2025-09-07T05:29:28.857" v="2302" actId="14100"/>
          <ac:cxnSpMkLst>
            <pc:docMk/>
            <pc:sldMk cId="2872788191" sldId="257"/>
            <ac:cxnSpMk id="23" creationId="{E6942066-7658-6320-971A-83D122457CC0}"/>
          </ac:cxnSpMkLst>
        </pc:cxnChg>
        <pc:cxnChg chg="add mod">
          <ac:chgData name="NHPI11A20317 新田深水" userId="1364ad8c-9c56-4849-aa67-56e8db2cbd1b" providerId="ADAL" clId="{E7C47377-668E-4298-B2A6-C132A38019E4}" dt="2025-09-07T05:29:14.667" v="2299" actId="14100"/>
          <ac:cxnSpMkLst>
            <pc:docMk/>
            <pc:sldMk cId="2872788191" sldId="257"/>
            <ac:cxnSpMk id="25" creationId="{3E5747A5-F7FC-033B-2F4E-8221CBB3827A}"/>
          </ac:cxnSpMkLst>
        </pc:cxnChg>
        <pc:cxnChg chg="add mod">
          <ac:chgData name="NHPI11A20317 新田深水" userId="1364ad8c-9c56-4849-aa67-56e8db2cbd1b" providerId="ADAL" clId="{E7C47377-668E-4298-B2A6-C132A38019E4}" dt="2025-09-07T05:27:30.013" v="2281" actId="13822"/>
          <ac:cxnSpMkLst>
            <pc:docMk/>
            <pc:sldMk cId="2872788191" sldId="257"/>
            <ac:cxnSpMk id="27" creationId="{DA0B6E5D-A9EB-3628-3C7D-5788765128AB}"/>
          </ac:cxnSpMkLst>
        </pc:cxnChg>
        <pc:cxnChg chg="add mod">
          <ac:chgData name="NHPI11A20317 新田深水" userId="1364ad8c-9c56-4849-aa67-56e8db2cbd1b" providerId="ADAL" clId="{E7C47377-668E-4298-B2A6-C132A38019E4}" dt="2025-09-07T05:28:19.399" v="2285" actId="13822"/>
          <ac:cxnSpMkLst>
            <pc:docMk/>
            <pc:sldMk cId="2872788191" sldId="257"/>
            <ac:cxnSpMk id="30" creationId="{A3614700-113C-22E4-B827-EEDB3B7FF9A4}"/>
          </ac:cxnSpMkLst>
        </pc:cxnChg>
        <pc:cxnChg chg="add del">
          <ac:chgData name="NHPI11A20317 新田深水" userId="1364ad8c-9c56-4849-aa67-56e8db2cbd1b" providerId="ADAL" clId="{E7C47377-668E-4298-B2A6-C132A38019E4}" dt="2025-09-07T05:28:24.923" v="2287" actId="11529"/>
          <ac:cxnSpMkLst>
            <pc:docMk/>
            <pc:sldMk cId="2872788191" sldId="257"/>
            <ac:cxnSpMk id="32" creationId="{AA8BAEC2-173D-4144-37A0-E323D770278C}"/>
          </ac:cxnSpMkLst>
        </pc:cxnChg>
        <pc:cxnChg chg="add mod">
          <ac:chgData name="NHPI11A20317 新田深水" userId="1364ad8c-9c56-4849-aa67-56e8db2cbd1b" providerId="ADAL" clId="{E7C47377-668E-4298-B2A6-C132A38019E4}" dt="2025-09-07T05:28:31.201" v="2289" actId="13822"/>
          <ac:cxnSpMkLst>
            <pc:docMk/>
            <pc:sldMk cId="2872788191" sldId="257"/>
            <ac:cxnSpMk id="34" creationId="{0D00D797-96D0-E957-2FFB-9DD8D564081D}"/>
          </ac:cxnSpMkLst>
        </pc:cxnChg>
        <pc:cxnChg chg="add mod">
          <ac:chgData name="NHPI11A20317 新田深水" userId="1364ad8c-9c56-4849-aa67-56e8db2cbd1b" providerId="ADAL" clId="{E7C47377-668E-4298-B2A6-C132A38019E4}" dt="2025-09-07T05:28:42.094" v="2291" actId="13822"/>
          <ac:cxnSpMkLst>
            <pc:docMk/>
            <pc:sldMk cId="2872788191" sldId="257"/>
            <ac:cxnSpMk id="36" creationId="{718C945A-F04D-6960-3C8B-0EB53ED1405E}"/>
          </ac:cxnSpMkLst>
        </pc:cxnChg>
        <pc:cxnChg chg="add mod">
          <ac:chgData name="NHPI11A20317 新田深水" userId="1364ad8c-9c56-4849-aa67-56e8db2cbd1b" providerId="ADAL" clId="{E7C47377-668E-4298-B2A6-C132A38019E4}" dt="2025-09-07T05:28:53.081" v="2294" actId="1076"/>
          <ac:cxnSpMkLst>
            <pc:docMk/>
            <pc:sldMk cId="2872788191" sldId="257"/>
            <ac:cxnSpMk id="38" creationId="{51DF1EBD-DA1F-CCFB-74FA-E6BF7C52479C}"/>
          </ac:cxnSpMkLst>
        </pc:cxnChg>
        <pc:cxnChg chg="add mod">
          <ac:chgData name="NHPI11A20317 新田深水" userId="1364ad8c-9c56-4849-aa67-56e8db2cbd1b" providerId="ADAL" clId="{E7C47377-668E-4298-B2A6-C132A38019E4}" dt="2025-09-07T05:29:09.956" v="2298" actId="1076"/>
          <ac:cxnSpMkLst>
            <pc:docMk/>
            <pc:sldMk cId="2872788191" sldId="257"/>
            <ac:cxnSpMk id="40" creationId="{1AF83DB0-4885-1729-EEA3-7B122D82A6C2}"/>
          </ac:cxnSpMkLst>
        </pc:cxnChg>
      </pc:sldChg>
      <pc:sldChg chg="addSp delSp modSp new del mod">
        <pc:chgData name="NHPI11A20317 新田深水" userId="1364ad8c-9c56-4849-aa67-56e8db2cbd1b" providerId="ADAL" clId="{E7C47377-668E-4298-B2A6-C132A38019E4}" dt="2025-09-05T08:26:46.378" v="1710" actId="47"/>
        <pc:sldMkLst>
          <pc:docMk/>
          <pc:sldMk cId="1752275650" sldId="258"/>
        </pc:sldMkLst>
      </pc:sldChg>
      <pc:sldChg chg="del">
        <pc:chgData name="NHPI11A20317 新田深水" userId="1364ad8c-9c56-4849-aa67-56e8db2cbd1b" providerId="ADAL" clId="{E7C47377-668E-4298-B2A6-C132A38019E4}" dt="2025-09-05T08:26:46.062" v="1709" actId="47"/>
        <pc:sldMkLst>
          <pc:docMk/>
          <pc:sldMk cId="301380487" sldId="259"/>
        </pc:sldMkLst>
      </pc:sldChg>
      <pc:sldChg chg="del">
        <pc:chgData name="NHPI11A20317 新田深水" userId="1364ad8c-9c56-4849-aa67-56e8db2cbd1b" providerId="ADAL" clId="{E7C47377-668E-4298-B2A6-C132A38019E4}" dt="2025-09-05T08:26:45.014" v="1707" actId="47"/>
        <pc:sldMkLst>
          <pc:docMk/>
          <pc:sldMk cId="2792187805" sldId="260"/>
        </pc:sldMkLst>
      </pc:sldChg>
      <pc:sldChg chg="del">
        <pc:chgData name="NHPI11A20317 新田深水" userId="1364ad8c-9c56-4849-aa67-56e8db2cbd1b" providerId="ADAL" clId="{E7C47377-668E-4298-B2A6-C132A38019E4}" dt="2025-09-05T08:26:45.652" v="1708" actId="47"/>
        <pc:sldMkLst>
          <pc:docMk/>
          <pc:sldMk cId="615534011" sldId="261"/>
        </pc:sldMkLst>
      </pc:sldChg>
    </pc:docChg>
  </pc:docChgLst>
  <pc:docChgLst>
    <pc:chgData name="NHPI11A20305 岡南幸暉" userId="S::nhs50575@nhs.hal.ac.jp::80decd23-03b8-4f52-a2a7-74de7c30a111" providerId="AD" clId="Web-{76163C57-18B9-9CBD-E1D4-3096B81C5470}"/>
    <pc:docChg chg="addSld modSld sldOrd">
      <pc:chgData name="NHPI11A20305 岡南幸暉" userId="S::nhs50575@nhs.hal.ac.jp::80decd23-03b8-4f52-a2a7-74de7c30a111" providerId="AD" clId="Web-{76163C57-18B9-9CBD-E1D4-3096B81C5470}" dt="2025-09-04T01:07:53.235" v="252" actId="1076"/>
      <pc:docMkLst>
        <pc:docMk/>
      </pc:docMkLst>
      <pc:sldChg chg="addSp delSp modSp new ord">
        <pc:chgData name="NHPI11A20305 岡南幸暉" userId="S::nhs50575@nhs.hal.ac.jp::80decd23-03b8-4f52-a2a7-74de7c30a111" providerId="AD" clId="Web-{76163C57-18B9-9CBD-E1D4-3096B81C5470}" dt="2025-09-04T00:53:58.828" v="122"/>
        <pc:sldMkLst>
          <pc:docMk/>
          <pc:sldMk cId="301380487" sldId="259"/>
        </pc:sldMkLst>
      </pc:sldChg>
      <pc:sldChg chg="addSp delSp modSp new">
        <pc:chgData name="NHPI11A20305 岡南幸暉" userId="S::nhs50575@nhs.hal.ac.jp::80decd23-03b8-4f52-a2a7-74de7c30a111" providerId="AD" clId="Web-{76163C57-18B9-9CBD-E1D4-3096B81C5470}" dt="2025-09-04T01:07:53.235" v="252" actId="1076"/>
        <pc:sldMkLst>
          <pc:docMk/>
          <pc:sldMk cId="2792187805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88C41-6E35-AA71-97F3-A18C3DCE1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69ED10-5454-1BFC-C0A2-F2B87DEF8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F6C3BA-A658-DA7F-84DC-3EAE6230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23-6085-4E88-A793-8101EFCD5840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803628-7867-6977-F203-BB52D554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9F06E6-EEF1-2F8C-7767-2560382E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A877-C0E4-46C0-90F7-E255DA9AA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76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AA314-C9F5-1012-2F65-2138BE2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034863-8AAD-FC30-99AE-D48D244D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5471D9-E778-13B9-7221-148EFF00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23-6085-4E88-A793-8101EFCD5840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BC103-6AB9-518F-94DB-29FE40F0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BE666-22F7-ACEF-E2C8-3EC75B06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A877-C0E4-46C0-90F7-E255DA9AA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18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CEDFB0-7C73-133A-ACC3-194285624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6BB771-8B59-9EF6-96CB-F94AA3C3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3F48C-C274-2F40-D920-AEF652C1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23-6085-4E88-A793-8101EFCD5840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2FEE6-3BCE-7ABE-6C2E-95DD0937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4BA98-D282-42EF-909A-60C2DF32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A877-C0E4-46C0-90F7-E255DA9AA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01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B75EB-94FC-A469-D59F-24738CF7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8148D-C3F8-2BD3-E825-E90AE0C5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C3C5DE-B1A8-F187-02C2-AA962B02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23-6085-4E88-A793-8101EFCD5840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38D4F-D26B-D236-DC66-FADF773A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B4E4D-42F4-878E-D85A-44DD01B3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A877-C0E4-46C0-90F7-E255DA9AA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74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9D8788-3AAF-929F-9237-1A5DD964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F5609D-68F8-76AD-C95D-9D9E319D9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CE69E3-13D8-9B96-666D-D33A893D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23-6085-4E88-A793-8101EFCD5840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8D4916-4CE0-DFAE-E8FC-878CCE73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AFB1E-707A-203E-A2FF-87C74586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A877-C0E4-46C0-90F7-E255DA9AA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42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9AB85-D7AB-2F66-5713-6E205CB7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2760C-4629-8279-E866-796390205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BCDFE9-1AF6-874F-C036-800600463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E7954C-E5C4-CB42-576A-B1723849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23-6085-4E88-A793-8101EFCD5840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0EAD6E-43E8-ABE2-3289-3D02CADD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91DE06-4520-123D-656B-F820C75B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A877-C0E4-46C0-90F7-E255DA9AA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39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C13C5A-BE15-72F8-F648-25AF791B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7A2DFB-FA1C-BAE9-CDFB-A1FA3B437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563E5D-B7F3-7200-DB90-CD0F68D5F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E32FF7-E321-2CB5-E1E2-8AD054AEA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5E3F2C-FE04-12A2-DF4C-66D334E2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1D22D2-7A48-6211-7324-8FBE4663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23-6085-4E88-A793-8101EFCD5840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030179-1E7C-B1AE-9C22-6AAC1F1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99C9EF-F5EA-E83E-9A88-5782FDAC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A877-C0E4-46C0-90F7-E255DA9AA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3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2F2CD-EE91-E6D1-05BB-03EDB40E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EA0F59-C4D3-44CD-8FEF-DAE0CB7C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23-6085-4E88-A793-8101EFCD5840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6328A7-1D50-7E58-6113-5B0247BA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5C5A4A-2A04-58A6-39AC-864A032C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A877-C0E4-46C0-90F7-E255DA9AA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7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B3445C-B878-EE20-39BC-2344FD91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23-6085-4E88-A793-8101EFCD5840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BCBDC7-2152-C1FC-C085-E8B383C4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E7E2DA-3313-3902-12F8-AEAB449B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A877-C0E4-46C0-90F7-E255DA9AA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97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31EDC-7F1F-140F-A808-FF50269D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8613F-12D4-4B60-F0DC-7988D777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AC1C56-48F8-600D-5D1C-47B22B1EF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AD0021-BD81-FBBF-2323-386BC934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23-6085-4E88-A793-8101EFCD5840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BD3E3-38B0-0F29-A604-BBF788F8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F92125-B550-C797-90B7-DCF787A7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A877-C0E4-46C0-90F7-E255DA9AA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3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3FBB3-9930-98CB-CB7A-CB7CFD11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A0DD78-F06D-837C-318D-D9437DA36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2900BA-32D6-6B8A-AC29-16653C487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1F17D9-1E95-5245-C3F3-906CDED5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23-6085-4E88-A793-8101EFCD5840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D4E253-3B9E-6C47-A17C-49F6ABD7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287188-F6BC-C575-25D3-2F657F9B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A877-C0E4-46C0-90F7-E255DA9AA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5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2D074B-7732-DDB5-7B0A-12A4EC1E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BC1658-9655-E63D-B641-328E3D99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148F3C-6224-ECCD-3C9F-1BC660ADB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47723-6085-4E88-A793-8101EFCD5840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3B1B7-B4AC-3F9C-C268-62A320D69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D28F4C-E662-0F26-EF03-46C60C0B5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7A877-C0E4-46C0-90F7-E255DA9AA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83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18BC7397-55C6-1372-146E-38BBDC7012A6}"/>
              </a:ext>
            </a:extLst>
          </p:cNvPr>
          <p:cNvSpPr/>
          <p:nvPr/>
        </p:nvSpPr>
        <p:spPr>
          <a:xfrm>
            <a:off x="5496232" y="137652"/>
            <a:ext cx="1199535" cy="50144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完成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218BBB36-E618-5518-6F76-557C8002372E}"/>
              </a:ext>
            </a:extLst>
          </p:cNvPr>
          <p:cNvSpPr/>
          <p:nvPr/>
        </p:nvSpPr>
        <p:spPr>
          <a:xfrm>
            <a:off x="5400369" y="938980"/>
            <a:ext cx="1391262" cy="64892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学籍番号入力</a:t>
            </a:r>
            <a:endParaRPr kumimoji="1" lang="ja-JP" altLang="en-US" sz="100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20414388-FD23-4E0E-2423-8E8663B05849}"/>
              </a:ext>
            </a:extLst>
          </p:cNvPr>
          <p:cNvSpPr/>
          <p:nvPr/>
        </p:nvSpPr>
        <p:spPr>
          <a:xfrm>
            <a:off x="555522" y="938980"/>
            <a:ext cx="1592826" cy="64892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タイムテーブル画面</a:t>
            </a:r>
            <a:endParaRPr kumimoji="1" lang="ja-JP" altLang="en-US" sz="100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F7BB94D6-DC98-13EA-7E97-9AA3B1420E27}"/>
              </a:ext>
            </a:extLst>
          </p:cNvPr>
          <p:cNvSpPr/>
          <p:nvPr/>
        </p:nvSpPr>
        <p:spPr>
          <a:xfrm>
            <a:off x="3020960" y="938980"/>
            <a:ext cx="1506796" cy="64892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設定画面</a:t>
            </a:r>
            <a:endParaRPr kumimoji="1" lang="ja-JP" altLang="en-US"/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E07FD249-9205-9F59-1A67-A214E73969A7}"/>
              </a:ext>
            </a:extLst>
          </p:cNvPr>
          <p:cNvSpPr/>
          <p:nvPr/>
        </p:nvSpPr>
        <p:spPr>
          <a:xfrm>
            <a:off x="7561007" y="938980"/>
            <a:ext cx="1310146" cy="61451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マップ</a:t>
            </a:r>
            <a:endParaRPr kumimoji="1" lang="ja-JP" altLang="en-US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C7799D24-468E-C38A-19C6-AF2906280F78}"/>
              </a:ext>
            </a:extLst>
          </p:cNvPr>
          <p:cNvSpPr/>
          <p:nvPr/>
        </p:nvSpPr>
        <p:spPr>
          <a:xfrm>
            <a:off x="9640529" y="938980"/>
            <a:ext cx="1469922" cy="614516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レクサイトリンク</a:t>
            </a:r>
            <a:endParaRPr kumimoji="1" lang="ja-JP" altLang="en-US" sz="100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A6088AC-8E79-057D-63AD-A4EF88FA0426}"/>
              </a:ext>
            </a:extLst>
          </p:cNvPr>
          <p:cNvGrpSpPr/>
          <p:nvPr/>
        </p:nvGrpSpPr>
        <p:grpSpPr>
          <a:xfrm>
            <a:off x="7000565" y="2322873"/>
            <a:ext cx="2247903" cy="442452"/>
            <a:chOff x="7000567" y="2433485"/>
            <a:chExt cx="2247903" cy="442452"/>
          </a:xfrm>
        </p:grpSpPr>
        <p:sp>
          <p:nvSpPr>
            <p:cNvPr id="14" name="フローチャート: 端子 13">
              <a:extLst>
                <a:ext uri="{FF2B5EF4-FFF2-40B4-BE49-F238E27FC236}">
                  <a16:creationId xmlns:a16="http://schemas.microsoft.com/office/drawing/2014/main" id="{00CD66A3-1828-783F-E78E-B38A9E6F3B1B}"/>
                </a:ext>
              </a:extLst>
            </p:cNvPr>
            <p:cNvSpPr/>
            <p:nvPr/>
          </p:nvSpPr>
          <p:spPr>
            <a:xfrm>
              <a:off x="7000567" y="2433485"/>
              <a:ext cx="839427" cy="442452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/>
                <a:t>クラス別集合場所</a:t>
              </a:r>
            </a:p>
          </p:txBody>
        </p:sp>
        <p:sp>
          <p:nvSpPr>
            <p:cNvPr id="15" name="フローチャート: 端子 14">
              <a:extLst>
                <a:ext uri="{FF2B5EF4-FFF2-40B4-BE49-F238E27FC236}">
                  <a16:creationId xmlns:a16="http://schemas.microsoft.com/office/drawing/2014/main" id="{D9D107CF-D64C-0D8B-CADF-43808D2449BF}"/>
                </a:ext>
              </a:extLst>
            </p:cNvPr>
            <p:cNvSpPr/>
            <p:nvPr/>
          </p:nvSpPr>
          <p:spPr>
            <a:xfrm>
              <a:off x="8544232" y="2433485"/>
              <a:ext cx="704238" cy="442452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/>
                <a:t>２</a:t>
              </a:r>
              <a:r>
                <a:rPr lang="en-US" altLang="ja-JP" sz="1000"/>
                <a:t>F</a:t>
              </a:r>
              <a:endParaRPr kumimoji="1" lang="ja-JP" altLang="en-US" sz="1000"/>
            </a:p>
          </p:txBody>
        </p:sp>
        <p:sp>
          <p:nvSpPr>
            <p:cNvPr id="16" name="フローチャート: 端子 15">
              <a:extLst>
                <a:ext uri="{FF2B5EF4-FFF2-40B4-BE49-F238E27FC236}">
                  <a16:creationId xmlns:a16="http://schemas.microsoft.com/office/drawing/2014/main" id="{B8B3DDAA-D8E4-A3CC-87F7-69B7F7095826}"/>
                </a:ext>
              </a:extLst>
            </p:cNvPr>
            <p:cNvSpPr/>
            <p:nvPr/>
          </p:nvSpPr>
          <p:spPr>
            <a:xfrm>
              <a:off x="7839994" y="2433485"/>
              <a:ext cx="704238" cy="442452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1F</a:t>
              </a:r>
              <a:endParaRPr kumimoji="1" lang="ja-JP" altLang="en-US" sz="1000"/>
            </a:p>
          </p:txBody>
        </p:sp>
      </p:grp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8CB49CFD-F64E-E479-6E5B-4956943F1D9D}"/>
              </a:ext>
            </a:extLst>
          </p:cNvPr>
          <p:cNvSpPr/>
          <p:nvPr/>
        </p:nvSpPr>
        <p:spPr>
          <a:xfrm>
            <a:off x="4449097" y="723899"/>
            <a:ext cx="988142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編集ボタン</a:t>
            </a:r>
            <a:endParaRPr kumimoji="1" lang="ja-JP" altLang="en-US" sz="100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8762149-C285-8822-C691-2166AA75706F}"/>
              </a:ext>
            </a:extLst>
          </p:cNvPr>
          <p:cNvGrpSpPr/>
          <p:nvPr/>
        </p:nvGrpSpPr>
        <p:grpSpPr>
          <a:xfrm>
            <a:off x="2943532" y="2322873"/>
            <a:ext cx="1661652" cy="349044"/>
            <a:chOff x="2807109" y="3416712"/>
            <a:chExt cx="1661652" cy="349044"/>
          </a:xfrm>
        </p:grpSpPr>
        <p:sp>
          <p:nvSpPr>
            <p:cNvPr id="13" name="フローチャート: 端子 12">
              <a:extLst>
                <a:ext uri="{FF2B5EF4-FFF2-40B4-BE49-F238E27FC236}">
                  <a16:creationId xmlns:a16="http://schemas.microsoft.com/office/drawing/2014/main" id="{0B748894-D1ED-8BE6-65D1-9EB1BAF7C883}"/>
                </a:ext>
              </a:extLst>
            </p:cNvPr>
            <p:cNvSpPr/>
            <p:nvPr/>
          </p:nvSpPr>
          <p:spPr>
            <a:xfrm>
              <a:off x="2807109" y="3419168"/>
              <a:ext cx="830826" cy="346588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/>
                <a:t>氏名表示</a:t>
              </a:r>
            </a:p>
          </p:txBody>
        </p:sp>
        <p:sp>
          <p:nvSpPr>
            <p:cNvPr id="19" name="フローチャート: 端子 18">
              <a:extLst>
                <a:ext uri="{FF2B5EF4-FFF2-40B4-BE49-F238E27FC236}">
                  <a16:creationId xmlns:a16="http://schemas.microsoft.com/office/drawing/2014/main" id="{5D30B311-D4B4-FDD0-4529-609B41613A83}"/>
                </a:ext>
              </a:extLst>
            </p:cNvPr>
            <p:cNvSpPr/>
            <p:nvPr/>
          </p:nvSpPr>
          <p:spPr>
            <a:xfrm>
              <a:off x="3637935" y="3416712"/>
              <a:ext cx="830826" cy="346588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/>
                <a:t>通知設定</a:t>
              </a:r>
              <a:endParaRPr kumimoji="1" lang="ja-JP" altLang="en-US" sz="1000"/>
            </a:p>
          </p:txBody>
        </p:sp>
      </p:grp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8D9F83E-C94C-D1B2-5CDF-D7E78A6567D8}"/>
              </a:ext>
            </a:extLst>
          </p:cNvPr>
          <p:cNvCxnSpPr>
            <a:cxnSpLocks/>
          </p:cNvCxnSpPr>
          <p:nvPr/>
        </p:nvCxnSpPr>
        <p:spPr>
          <a:xfrm>
            <a:off x="4527756" y="1091380"/>
            <a:ext cx="872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50C586C-BA20-A721-790A-CD66A2924D8D}"/>
              </a:ext>
            </a:extLst>
          </p:cNvPr>
          <p:cNvCxnSpPr>
            <a:cxnSpLocks/>
          </p:cNvCxnSpPr>
          <p:nvPr/>
        </p:nvCxnSpPr>
        <p:spPr>
          <a:xfrm flipH="1">
            <a:off x="4527755" y="1396180"/>
            <a:ext cx="872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フローチャート: 端子 24">
            <a:extLst>
              <a:ext uri="{FF2B5EF4-FFF2-40B4-BE49-F238E27FC236}">
                <a16:creationId xmlns:a16="http://schemas.microsoft.com/office/drawing/2014/main" id="{0F0ABE9B-EBAA-8E65-4146-1533ECE1EB7E}"/>
              </a:ext>
            </a:extLst>
          </p:cNvPr>
          <p:cNvSpPr/>
          <p:nvPr/>
        </p:nvSpPr>
        <p:spPr>
          <a:xfrm>
            <a:off x="4268432" y="1597740"/>
            <a:ext cx="1391261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登録</a:t>
            </a:r>
            <a:r>
              <a:rPr kumimoji="1" lang="en-US" altLang="ja-JP" sz="1000"/>
              <a:t>/</a:t>
            </a:r>
            <a:r>
              <a:rPr kumimoji="1" lang="ja-JP" altLang="en-US" sz="1000"/>
              <a:t>キャンセル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A3BC2ED-7715-7D92-3C92-ABE32CDAF18B}"/>
              </a:ext>
            </a:extLst>
          </p:cNvPr>
          <p:cNvGrpSpPr/>
          <p:nvPr/>
        </p:nvGrpSpPr>
        <p:grpSpPr>
          <a:xfrm>
            <a:off x="303571" y="3502747"/>
            <a:ext cx="1661652" cy="349044"/>
            <a:chOff x="2807109" y="3416712"/>
            <a:chExt cx="1661652" cy="349044"/>
          </a:xfrm>
        </p:grpSpPr>
        <p:sp>
          <p:nvSpPr>
            <p:cNvPr id="27" name="フローチャート: 端子 26">
              <a:extLst>
                <a:ext uri="{FF2B5EF4-FFF2-40B4-BE49-F238E27FC236}">
                  <a16:creationId xmlns:a16="http://schemas.microsoft.com/office/drawing/2014/main" id="{F18CFA96-4C35-1BC7-4981-8410CA92AD31}"/>
                </a:ext>
              </a:extLst>
            </p:cNvPr>
            <p:cNvSpPr/>
            <p:nvPr/>
          </p:nvSpPr>
          <p:spPr>
            <a:xfrm>
              <a:off x="2807109" y="3419168"/>
              <a:ext cx="830826" cy="346588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000"/>
                <a:t>出席表示</a:t>
              </a:r>
              <a:endParaRPr kumimoji="1" lang="ja-JP" altLang="en-US" sz="1000"/>
            </a:p>
          </p:txBody>
        </p:sp>
        <p:sp>
          <p:nvSpPr>
            <p:cNvPr id="28" name="フローチャート: 端子 27">
              <a:extLst>
                <a:ext uri="{FF2B5EF4-FFF2-40B4-BE49-F238E27FC236}">
                  <a16:creationId xmlns:a16="http://schemas.microsoft.com/office/drawing/2014/main" id="{30E49207-5166-039F-A3D1-E2B2C23FF3B2}"/>
                </a:ext>
              </a:extLst>
            </p:cNvPr>
            <p:cNvSpPr/>
            <p:nvPr/>
          </p:nvSpPr>
          <p:spPr>
            <a:xfrm>
              <a:off x="3637935" y="3416712"/>
              <a:ext cx="830826" cy="346588"/>
            </a:xfrm>
            <a:prstGeom prst="flowChartTermina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/>
                <a:t>学籍番号</a:t>
              </a:r>
            </a:p>
          </p:txBody>
        </p:sp>
      </p:grpSp>
      <p:sp>
        <p:nvSpPr>
          <p:cNvPr id="31" name="フローチャート: 端子 30">
            <a:extLst>
              <a:ext uri="{FF2B5EF4-FFF2-40B4-BE49-F238E27FC236}">
                <a16:creationId xmlns:a16="http://schemas.microsoft.com/office/drawing/2014/main" id="{33716505-71A3-ED0F-10FF-4F263E3CC4DF}"/>
              </a:ext>
            </a:extLst>
          </p:cNvPr>
          <p:cNvSpPr/>
          <p:nvPr/>
        </p:nvSpPr>
        <p:spPr>
          <a:xfrm>
            <a:off x="1965224" y="3502747"/>
            <a:ext cx="905796" cy="3465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時刻ライン</a:t>
            </a:r>
            <a:endParaRPr kumimoji="1" lang="ja-JP" altLang="en-US" sz="1000"/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B950823D-7733-6F8D-1DA2-126B722F7E65}"/>
              </a:ext>
            </a:extLst>
          </p:cNvPr>
          <p:cNvSpPr/>
          <p:nvPr/>
        </p:nvSpPr>
        <p:spPr>
          <a:xfrm>
            <a:off x="2871020" y="3502747"/>
            <a:ext cx="1397412" cy="3465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イベントブロック</a:t>
            </a:r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A87B65C5-F167-D86F-50F2-AAFA5C5EDFF2}"/>
              </a:ext>
            </a:extLst>
          </p:cNvPr>
          <p:cNvSpPr/>
          <p:nvPr/>
        </p:nvSpPr>
        <p:spPr>
          <a:xfrm>
            <a:off x="4268432" y="3502747"/>
            <a:ext cx="1050820" cy="3465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最終</a:t>
            </a:r>
            <a:r>
              <a:rPr lang="ja-JP" altLang="en-US" sz="1000"/>
              <a:t>更新</a:t>
            </a:r>
            <a:r>
              <a:rPr kumimoji="1" lang="ja-JP" altLang="en-US" sz="1000"/>
              <a:t>表示</a:t>
            </a:r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AB0E5290-BE8C-3477-1A0F-7A2ECA9EE74C}"/>
              </a:ext>
            </a:extLst>
          </p:cNvPr>
          <p:cNvSpPr/>
          <p:nvPr/>
        </p:nvSpPr>
        <p:spPr>
          <a:xfrm>
            <a:off x="3038785" y="4136928"/>
            <a:ext cx="1061882" cy="3465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イベント概要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A992B6D4-026C-A140-86A8-31645AB271B8}"/>
              </a:ext>
            </a:extLst>
          </p:cNvPr>
          <p:cNvSpPr/>
          <p:nvPr/>
        </p:nvSpPr>
        <p:spPr>
          <a:xfrm>
            <a:off x="1007807" y="3124206"/>
            <a:ext cx="1084006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デフォ未登録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2A0F64B2-DCFC-C82B-227B-6E696F6E7389}"/>
              </a:ext>
            </a:extLst>
          </p:cNvPr>
          <p:cNvSpPr/>
          <p:nvPr/>
        </p:nvSpPr>
        <p:spPr>
          <a:xfrm>
            <a:off x="9640529" y="1629696"/>
            <a:ext cx="1469922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リンクでとぶように</a:t>
            </a:r>
            <a:endParaRPr lang="en-US" altLang="ja-JP" sz="1000"/>
          </a:p>
          <a:p>
            <a:pPr algn="ctr"/>
            <a:r>
              <a:rPr kumimoji="1" lang="en-US" altLang="ja-JP" sz="1000"/>
              <a:t>&lt;a </a:t>
            </a:r>
            <a:r>
              <a:rPr kumimoji="1" lang="en-US" altLang="ja-JP" sz="1000" err="1"/>
              <a:t>href</a:t>
            </a:r>
            <a:r>
              <a:rPr kumimoji="1" lang="en-US" altLang="ja-JP" sz="1000"/>
              <a:t>&gt;?</a:t>
            </a:r>
            <a:endParaRPr kumimoji="1" lang="ja-JP" altLang="en-US" sz="100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5BC0FC23-C39E-9556-BAFB-985F57517BC8}"/>
              </a:ext>
            </a:extLst>
          </p:cNvPr>
          <p:cNvSpPr/>
          <p:nvPr/>
        </p:nvSpPr>
        <p:spPr>
          <a:xfrm>
            <a:off x="3020960" y="4506871"/>
            <a:ext cx="1084006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タップで表示</a:t>
            </a:r>
            <a:endParaRPr kumimoji="1" lang="ja-JP" altLang="en-US" sz="1000"/>
          </a:p>
        </p:txBody>
      </p:sp>
      <p:sp>
        <p:nvSpPr>
          <p:cNvPr id="21" name="フローチャート: 端子 20">
            <a:extLst>
              <a:ext uri="{FF2B5EF4-FFF2-40B4-BE49-F238E27FC236}">
                <a16:creationId xmlns:a16="http://schemas.microsoft.com/office/drawing/2014/main" id="{12F7BBF5-A2B9-41D2-A7FA-D8028D3216DC}"/>
              </a:ext>
            </a:extLst>
          </p:cNvPr>
          <p:cNvSpPr/>
          <p:nvPr/>
        </p:nvSpPr>
        <p:spPr>
          <a:xfrm>
            <a:off x="1722492" y="4173804"/>
            <a:ext cx="1316293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ページ読み込み時に現在の時間にジャンプ</a:t>
            </a:r>
            <a:endParaRPr lang="en-US" altLang="ja-JP" sz="100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CF2EEFE-D781-C076-A0E9-7FB5AB055338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3569726" y="3849335"/>
            <a:ext cx="0" cy="28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82BEB482-F0CB-3E16-E3BD-9286141D4AD0}"/>
              </a:ext>
            </a:extLst>
          </p:cNvPr>
          <p:cNvCxnSpPr>
            <a:stCxn id="4" idx="1"/>
            <a:endCxn id="6" idx="0"/>
          </p:cNvCxnSpPr>
          <p:nvPr/>
        </p:nvCxnSpPr>
        <p:spPr>
          <a:xfrm rot="10800000" flipV="1">
            <a:off x="1351936" y="388374"/>
            <a:ext cx="4144297" cy="55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CFA535DD-5EC6-F512-E685-6F64AA694184}"/>
              </a:ext>
            </a:extLst>
          </p:cNvPr>
          <p:cNvCxnSpPr>
            <a:stCxn id="4" idx="1"/>
            <a:endCxn id="7" idx="0"/>
          </p:cNvCxnSpPr>
          <p:nvPr/>
        </p:nvCxnSpPr>
        <p:spPr>
          <a:xfrm rot="10800000" flipV="1">
            <a:off x="3774358" y="388374"/>
            <a:ext cx="1721874" cy="55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F8296E40-D925-953B-574C-8AE446A7CCE2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6695767" y="388375"/>
            <a:ext cx="1520313" cy="55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A9726490-5656-3342-E69B-809802299D19}"/>
              </a:ext>
            </a:extLst>
          </p:cNvPr>
          <p:cNvCxnSpPr>
            <a:stCxn id="4" idx="3"/>
            <a:endCxn id="9" idx="0"/>
          </p:cNvCxnSpPr>
          <p:nvPr/>
        </p:nvCxnSpPr>
        <p:spPr>
          <a:xfrm>
            <a:off x="6695767" y="388375"/>
            <a:ext cx="3679723" cy="550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C98CE82-413B-5732-3695-50D74BF7358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39097"/>
            <a:ext cx="0" cy="29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FB10794-32FA-1B2B-BB8D-1D3DF5B3E25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8192111" y="1553497"/>
            <a:ext cx="23969" cy="76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E947192-AE3C-840A-E4D5-85E451FFED5F}"/>
              </a:ext>
            </a:extLst>
          </p:cNvPr>
          <p:cNvCxnSpPr>
            <a:stCxn id="7" idx="2"/>
          </p:cNvCxnSpPr>
          <p:nvPr/>
        </p:nvCxnSpPr>
        <p:spPr>
          <a:xfrm>
            <a:off x="3774358" y="1587909"/>
            <a:ext cx="0" cy="73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CF710C3-A77F-415E-B7BE-92E92638A91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51935" y="1587909"/>
            <a:ext cx="1124563" cy="176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フローチャート: 端子 53">
            <a:extLst>
              <a:ext uri="{FF2B5EF4-FFF2-40B4-BE49-F238E27FC236}">
                <a16:creationId xmlns:a16="http://schemas.microsoft.com/office/drawing/2014/main" id="{262239B6-1307-115D-8229-47296F746837}"/>
              </a:ext>
            </a:extLst>
          </p:cNvPr>
          <p:cNvSpPr/>
          <p:nvPr/>
        </p:nvSpPr>
        <p:spPr>
          <a:xfrm>
            <a:off x="188042" y="4177501"/>
            <a:ext cx="1061883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表示</a:t>
            </a:r>
            <a:r>
              <a:rPr lang="en-US" altLang="ja-JP" sz="1000"/>
              <a:t>/</a:t>
            </a:r>
            <a:r>
              <a:rPr lang="ja-JP" altLang="en-US" sz="1000"/>
              <a:t>非表示の切り替えができると良い</a:t>
            </a:r>
            <a:endParaRPr lang="en-US" altLang="ja-JP" sz="1000"/>
          </a:p>
        </p:txBody>
      </p:sp>
      <p:sp>
        <p:nvSpPr>
          <p:cNvPr id="55" name="フローチャート: 端子 54">
            <a:extLst>
              <a:ext uri="{FF2B5EF4-FFF2-40B4-BE49-F238E27FC236}">
                <a16:creationId xmlns:a16="http://schemas.microsoft.com/office/drawing/2014/main" id="{6AD2C253-AC4C-FAD9-93FA-B50BB73AD9EC}"/>
              </a:ext>
            </a:extLst>
          </p:cNvPr>
          <p:cNvSpPr/>
          <p:nvPr/>
        </p:nvSpPr>
        <p:spPr>
          <a:xfrm>
            <a:off x="46088" y="4709672"/>
            <a:ext cx="1345790" cy="41908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開会式や出席確認を表示する</a:t>
            </a:r>
            <a:endParaRPr lang="en-US" altLang="ja-JP" sz="1000"/>
          </a:p>
        </p:txBody>
      </p:sp>
      <p:sp>
        <p:nvSpPr>
          <p:cNvPr id="56" name="フローチャート: 端子 55">
            <a:extLst>
              <a:ext uri="{FF2B5EF4-FFF2-40B4-BE49-F238E27FC236}">
                <a16:creationId xmlns:a16="http://schemas.microsoft.com/office/drawing/2014/main" id="{F96FEB50-BBBC-C978-55D0-449827246224}"/>
              </a:ext>
            </a:extLst>
          </p:cNvPr>
          <p:cNvSpPr/>
          <p:nvPr/>
        </p:nvSpPr>
        <p:spPr>
          <a:xfrm>
            <a:off x="5676278" y="1764891"/>
            <a:ext cx="774294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/>
              <a:t>DB</a:t>
            </a:r>
            <a:r>
              <a:rPr lang="ja-JP" altLang="en-US" sz="1000"/>
              <a:t>から学籍番号取得</a:t>
            </a:r>
            <a:endParaRPr lang="en-US" altLang="ja-JP" sz="1000"/>
          </a:p>
        </p:txBody>
      </p:sp>
      <p:sp>
        <p:nvSpPr>
          <p:cNvPr id="57" name="フローチャート: 端子 56">
            <a:extLst>
              <a:ext uri="{FF2B5EF4-FFF2-40B4-BE49-F238E27FC236}">
                <a16:creationId xmlns:a16="http://schemas.microsoft.com/office/drawing/2014/main" id="{52D8327A-4CFC-9403-CC3D-AA4EBC30B7BC}"/>
              </a:ext>
            </a:extLst>
          </p:cNvPr>
          <p:cNvSpPr/>
          <p:nvPr/>
        </p:nvSpPr>
        <p:spPr>
          <a:xfrm>
            <a:off x="3613358" y="2701418"/>
            <a:ext cx="1084006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デフォ</a:t>
            </a:r>
            <a:r>
              <a:rPr kumimoji="1" lang="en-US" altLang="ja-JP" sz="1000"/>
              <a:t>ON</a:t>
            </a:r>
            <a:endParaRPr kumimoji="1" lang="ja-JP" altLang="en-US" sz="1000"/>
          </a:p>
        </p:txBody>
      </p:sp>
      <p:sp>
        <p:nvSpPr>
          <p:cNvPr id="58" name="フローチャート: 端子 57">
            <a:extLst>
              <a:ext uri="{FF2B5EF4-FFF2-40B4-BE49-F238E27FC236}">
                <a16:creationId xmlns:a16="http://schemas.microsoft.com/office/drawing/2014/main" id="{4F0D32AD-048C-87DB-90B0-319E57470F28}"/>
              </a:ext>
            </a:extLst>
          </p:cNvPr>
          <p:cNvSpPr/>
          <p:nvPr/>
        </p:nvSpPr>
        <p:spPr>
          <a:xfrm>
            <a:off x="4124636" y="3881292"/>
            <a:ext cx="1391261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ページタイトル横</a:t>
            </a:r>
          </a:p>
        </p:txBody>
      </p:sp>
      <p:sp>
        <p:nvSpPr>
          <p:cNvPr id="59" name="フローチャート: 端子 58">
            <a:extLst>
              <a:ext uri="{FF2B5EF4-FFF2-40B4-BE49-F238E27FC236}">
                <a16:creationId xmlns:a16="http://schemas.microsoft.com/office/drawing/2014/main" id="{9D6235D7-9040-2A02-C4C5-3613376A4E83}"/>
              </a:ext>
            </a:extLst>
          </p:cNvPr>
          <p:cNvSpPr/>
          <p:nvPr/>
        </p:nvSpPr>
        <p:spPr>
          <a:xfrm>
            <a:off x="8481549" y="3443747"/>
            <a:ext cx="1592826" cy="64892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DB</a:t>
            </a:r>
            <a:r>
              <a:rPr lang="ja-JP" altLang="en-US" sz="1000"/>
              <a:t>メンテナンス機能</a:t>
            </a:r>
            <a:endParaRPr kumimoji="1" lang="ja-JP" altLang="en-US" sz="1000"/>
          </a:p>
        </p:txBody>
      </p:sp>
      <p:sp>
        <p:nvSpPr>
          <p:cNvPr id="60" name="フローチャート: 端子 59">
            <a:extLst>
              <a:ext uri="{FF2B5EF4-FFF2-40B4-BE49-F238E27FC236}">
                <a16:creationId xmlns:a16="http://schemas.microsoft.com/office/drawing/2014/main" id="{039005AD-404E-E7DE-DF33-961A98E84FD3}"/>
              </a:ext>
            </a:extLst>
          </p:cNvPr>
          <p:cNvSpPr/>
          <p:nvPr/>
        </p:nvSpPr>
        <p:spPr>
          <a:xfrm>
            <a:off x="10870785" y="4594128"/>
            <a:ext cx="1061882" cy="3465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変更履歴</a:t>
            </a:r>
            <a:endParaRPr kumimoji="1" lang="ja-JP" altLang="en-US" sz="1000"/>
          </a:p>
        </p:txBody>
      </p:sp>
      <p:sp>
        <p:nvSpPr>
          <p:cNvPr id="61" name="フローチャート: 端子 60">
            <a:extLst>
              <a:ext uri="{FF2B5EF4-FFF2-40B4-BE49-F238E27FC236}">
                <a16:creationId xmlns:a16="http://schemas.microsoft.com/office/drawing/2014/main" id="{6CD42212-5275-B240-9884-AAF3C04CAAE8}"/>
              </a:ext>
            </a:extLst>
          </p:cNvPr>
          <p:cNvSpPr/>
          <p:nvPr/>
        </p:nvSpPr>
        <p:spPr>
          <a:xfrm>
            <a:off x="9799067" y="4594128"/>
            <a:ext cx="1061882" cy="3465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通知履歴</a:t>
            </a:r>
            <a:endParaRPr kumimoji="1" lang="ja-JP" altLang="en-US" sz="1000"/>
          </a:p>
        </p:txBody>
      </p:sp>
      <p:sp>
        <p:nvSpPr>
          <p:cNvPr id="62" name="フローチャート: 端子 61">
            <a:extLst>
              <a:ext uri="{FF2B5EF4-FFF2-40B4-BE49-F238E27FC236}">
                <a16:creationId xmlns:a16="http://schemas.microsoft.com/office/drawing/2014/main" id="{B115683F-3941-3BEE-E1D6-68E74ACF2EA7}"/>
              </a:ext>
            </a:extLst>
          </p:cNvPr>
          <p:cNvSpPr/>
          <p:nvPr/>
        </p:nvSpPr>
        <p:spPr>
          <a:xfrm>
            <a:off x="8747021" y="4594128"/>
            <a:ext cx="1061882" cy="3465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出場情報</a:t>
            </a:r>
            <a:endParaRPr kumimoji="1" lang="ja-JP" altLang="en-US" sz="1000"/>
          </a:p>
        </p:txBody>
      </p:sp>
      <p:sp>
        <p:nvSpPr>
          <p:cNvPr id="63" name="フローチャート: 端子 62">
            <a:extLst>
              <a:ext uri="{FF2B5EF4-FFF2-40B4-BE49-F238E27FC236}">
                <a16:creationId xmlns:a16="http://schemas.microsoft.com/office/drawing/2014/main" id="{78569BB4-5B17-4E0C-1FB2-BBB6ECCD4F2C}"/>
              </a:ext>
            </a:extLst>
          </p:cNvPr>
          <p:cNvSpPr/>
          <p:nvPr/>
        </p:nvSpPr>
        <p:spPr>
          <a:xfrm>
            <a:off x="7685139" y="4594128"/>
            <a:ext cx="1061882" cy="3465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イベント情報</a:t>
            </a:r>
            <a:endParaRPr kumimoji="1" lang="ja-JP" altLang="en-US" sz="1000"/>
          </a:p>
        </p:txBody>
      </p:sp>
      <p:sp>
        <p:nvSpPr>
          <p:cNvPr id="64" name="フローチャート: 端子 63">
            <a:extLst>
              <a:ext uri="{FF2B5EF4-FFF2-40B4-BE49-F238E27FC236}">
                <a16:creationId xmlns:a16="http://schemas.microsoft.com/office/drawing/2014/main" id="{71F7867E-D4CE-5392-E9AE-BC7ABFC1AE00}"/>
              </a:ext>
            </a:extLst>
          </p:cNvPr>
          <p:cNvSpPr/>
          <p:nvPr/>
        </p:nvSpPr>
        <p:spPr>
          <a:xfrm>
            <a:off x="6623257" y="4594128"/>
            <a:ext cx="1061882" cy="3465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学生情報</a:t>
            </a:r>
            <a:endParaRPr kumimoji="1" lang="ja-JP" altLang="en-US" sz="100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8DECAA0-220B-6660-B0CF-7B5C9FB7F489}"/>
              </a:ext>
            </a:extLst>
          </p:cNvPr>
          <p:cNvCxnSpPr>
            <a:cxnSpLocks/>
          </p:cNvCxnSpPr>
          <p:nvPr/>
        </p:nvCxnSpPr>
        <p:spPr>
          <a:xfrm>
            <a:off x="9277962" y="4092676"/>
            <a:ext cx="0" cy="42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フローチャート: 端子 66">
            <a:extLst>
              <a:ext uri="{FF2B5EF4-FFF2-40B4-BE49-F238E27FC236}">
                <a16:creationId xmlns:a16="http://schemas.microsoft.com/office/drawing/2014/main" id="{4CF82A79-1907-5EF5-EDEF-4F3407D582E1}"/>
              </a:ext>
            </a:extLst>
          </p:cNvPr>
          <p:cNvSpPr/>
          <p:nvPr/>
        </p:nvSpPr>
        <p:spPr>
          <a:xfrm>
            <a:off x="8192111" y="5014452"/>
            <a:ext cx="2152033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/>
              <a:t>CSV/JSON</a:t>
            </a:r>
            <a:r>
              <a:rPr lang="ja-JP" altLang="en-US" sz="1000"/>
              <a:t>データの取り込み</a:t>
            </a:r>
            <a:endParaRPr kumimoji="1" lang="ja-JP" altLang="en-US" sz="10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A12EA84-F73D-4080-5927-D20237F3A6BB}"/>
              </a:ext>
            </a:extLst>
          </p:cNvPr>
          <p:cNvSpPr txBox="1"/>
          <p:nvPr/>
        </p:nvSpPr>
        <p:spPr>
          <a:xfrm>
            <a:off x="6096309" y="421559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10/10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879A3C-FD2A-C11C-B31D-119E952A46D0}"/>
              </a:ext>
            </a:extLst>
          </p:cNvPr>
          <p:cNvSpPr txBox="1"/>
          <p:nvPr/>
        </p:nvSpPr>
        <p:spPr>
          <a:xfrm>
            <a:off x="1490203" y="1317304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10/07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EAFCAB-5ABB-6282-B9B8-95BE6A9D3B96}"/>
              </a:ext>
            </a:extLst>
          </p:cNvPr>
          <p:cNvSpPr txBox="1"/>
          <p:nvPr/>
        </p:nvSpPr>
        <p:spPr>
          <a:xfrm>
            <a:off x="3911701" y="1358689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10/07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3816742-081D-1BE8-EF23-4CCF48594087}"/>
              </a:ext>
            </a:extLst>
          </p:cNvPr>
          <p:cNvSpPr txBox="1"/>
          <p:nvPr/>
        </p:nvSpPr>
        <p:spPr>
          <a:xfrm>
            <a:off x="6152838" y="1341688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10/05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CB4F438-B92E-EBA3-C558-10646687F236}"/>
              </a:ext>
            </a:extLst>
          </p:cNvPr>
          <p:cNvSpPr txBox="1"/>
          <p:nvPr/>
        </p:nvSpPr>
        <p:spPr>
          <a:xfrm>
            <a:off x="8224068" y="1307275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10/07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6AC2A16-21D4-F5CE-34CB-E42BE3A32531}"/>
              </a:ext>
            </a:extLst>
          </p:cNvPr>
          <p:cNvSpPr txBox="1"/>
          <p:nvPr/>
        </p:nvSpPr>
        <p:spPr>
          <a:xfrm>
            <a:off x="10461203" y="1309732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10/07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F6F411-7F88-FD68-CEAC-E4557D3FC5C4}"/>
              </a:ext>
            </a:extLst>
          </p:cNvPr>
          <p:cNvSpPr txBox="1"/>
          <p:nvPr/>
        </p:nvSpPr>
        <p:spPr>
          <a:xfrm>
            <a:off x="9227267" y="2431216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10/05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EFB423-A418-F765-76E9-05F7CEB50A34}"/>
              </a:ext>
            </a:extLst>
          </p:cNvPr>
          <p:cNvSpPr txBox="1"/>
          <p:nvPr/>
        </p:nvSpPr>
        <p:spPr>
          <a:xfrm>
            <a:off x="4550799" y="2382685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10/05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CB0E53D-20DB-58FD-56D8-D6EA6D5474D7}"/>
              </a:ext>
            </a:extLst>
          </p:cNvPr>
          <p:cNvSpPr txBox="1"/>
          <p:nvPr/>
        </p:nvSpPr>
        <p:spPr>
          <a:xfrm>
            <a:off x="5319252" y="3589592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10/05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44DCB84-6B7B-7D06-9AC8-E5D68571DEFE}"/>
              </a:ext>
            </a:extLst>
          </p:cNvPr>
          <p:cNvSpPr txBox="1"/>
          <p:nvPr/>
        </p:nvSpPr>
        <p:spPr>
          <a:xfrm>
            <a:off x="9465699" y="3808365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10/07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DBAE74E-BE1B-C548-3488-61A85804D03B}"/>
              </a:ext>
            </a:extLst>
          </p:cNvPr>
          <p:cNvSpPr txBox="1"/>
          <p:nvPr/>
        </p:nvSpPr>
        <p:spPr>
          <a:xfrm>
            <a:off x="3336822" y="277344"/>
            <a:ext cx="1093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10/08-10/09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922792-CCFB-8A3B-B776-3FE135746C39}"/>
              </a:ext>
            </a:extLst>
          </p:cNvPr>
          <p:cNvSpPr txBox="1"/>
          <p:nvPr/>
        </p:nvSpPr>
        <p:spPr>
          <a:xfrm>
            <a:off x="7721389" y="282259"/>
            <a:ext cx="1093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10/08-10/09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E36111C-D804-2334-DA76-66A28592B483}"/>
              </a:ext>
            </a:extLst>
          </p:cNvPr>
          <p:cNvSpPr txBox="1"/>
          <p:nvPr/>
        </p:nvSpPr>
        <p:spPr>
          <a:xfrm>
            <a:off x="3521477" y="1819990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10/06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B490824-1C77-98BC-18AB-69FA36CF6A96}"/>
              </a:ext>
            </a:extLst>
          </p:cNvPr>
          <p:cNvSpPr txBox="1"/>
          <p:nvPr/>
        </p:nvSpPr>
        <p:spPr>
          <a:xfrm>
            <a:off x="1622783" y="2322873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10/06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E5058C4-BDE5-EF05-6B14-876B86705C56}"/>
              </a:ext>
            </a:extLst>
          </p:cNvPr>
          <p:cNvSpPr txBox="1"/>
          <p:nvPr/>
        </p:nvSpPr>
        <p:spPr>
          <a:xfrm>
            <a:off x="7939229" y="1789262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10/06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855905B-0D2B-D38D-CFC1-2B67CFDEA436}"/>
              </a:ext>
            </a:extLst>
          </p:cNvPr>
          <p:cNvSpPr txBox="1"/>
          <p:nvPr/>
        </p:nvSpPr>
        <p:spPr>
          <a:xfrm>
            <a:off x="8982380" y="4196335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10/06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3F0B57E-DF8E-8A3E-50EA-C64B1FFCFB2B}"/>
              </a:ext>
            </a:extLst>
          </p:cNvPr>
          <p:cNvSpPr txBox="1"/>
          <p:nvPr/>
        </p:nvSpPr>
        <p:spPr>
          <a:xfrm>
            <a:off x="6095999" y="4644311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10/05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9B70D0-FC8C-97E3-7113-B8BDFA350A4C}"/>
              </a:ext>
            </a:extLst>
          </p:cNvPr>
          <p:cNvSpPr txBox="1"/>
          <p:nvPr/>
        </p:nvSpPr>
        <p:spPr>
          <a:xfrm>
            <a:off x="4134459" y="4187111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10/04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B894031-2E58-C5BF-BA7C-F13629CFF4FE}"/>
              </a:ext>
            </a:extLst>
          </p:cNvPr>
          <p:cNvSpPr txBox="1"/>
          <p:nvPr/>
        </p:nvSpPr>
        <p:spPr>
          <a:xfrm>
            <a:off x="447986" y="3727453"/>
            <a:ext cx="55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10/04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23BD42D-6697-A0B7-2517-4991E4CFEE2A}"/>
              </a:ext>
            </a:extLst>
          </p:cNvPr>
          <p:cNvSpPr txBox="1"/>
          <p:nvPr/>
        </p:nvSpPr>
        <p:spPr>
          <a:xfrm>
            <a:off x="1269899" y="3727453"/>
            <a:ext cx="55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10/01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23447CC-218F-089B-6D7C-F4E86414A347}"/>
              </a:ext>
            </a:extLst>
          </p:cNvPr>
          <p:cNvSpPr txBox="1"/>
          <p:nvPr/>
        </p:nvSpPr>
        <p:spPr>
          <a:xfrm>
            <a:off x="2147735" y="3725000"/>
            <a:ext cx="55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highlight>
                  <a:srgbClr val="FFFF00"/>
                </a:highlight>
              </a:rPr>
              <a:t>09</a:t>
            </a:r>
            <a:r>
              <a:rPr kumimoji="1" lang="en-US" altLang="ja-JP" sz="1000">
                <a:highlight>
                  <a:srgbClr val="FFFF00"/>
                </a:highlight>
              </a:rPr>
              <a:t>/28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6234873-8F7B-9B09-44AD-351AED9B3AC6}"/>
              </a:ext>
            </a:extLst>
          </p:cNvPr>
          <p:cNvSpPr txBox="1"/>
          <p:nvPr/>
        </p:nvSpPr>
        <p:spPr>
          <a:xfrm>
            <a:off x="3298113" y="3712702"/>
            <a:ext cx="55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highlight>
                  <a:srgbClr val="FFFF00"/>
                </a:highlight>
              </a:rPr>
              <a:t>09</a:t>
            </a:r>
            <a:r>
              <a:rPr kumimoji="1" lang="en-US" altLang="ja-JP" sz="1000">
                <a:highlight>
                  <a:srgbClr val="FFFF00"/>
                </a:highlight>
              </a:rPr>
              <a:t>/25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9AFFBF7-3B48-0585-354B-BC32C5593224}"/>
              </a:ext>
            </a:extLst>
          </p:cNvPr>
          <p:cNvSpPr txBox="1"/>
          <p:nvPr/>
        </p:nvSpPr>
        <p:spPr>
          <a:xfrm>
            <a:off x="4527141" y="3712702"/>
            <a:ext cx="55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highlight>
                  <a:srgbClr val="FFFF00"/>
                </a:highlight>
              </a:rPr>
              <a:t>09</a:t>
            </a:r>
            <a:r>
              <a:rPr kumimoji="1" lang="en-US" altLang="ja-JP" sz="1000">
                <a:highlight>
                  <a:srgbClr val="FFFF00"/>
                </a:highlight>
              </a:rPr>
              <a:t>/22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AB7F4C5-B4F8-DC2E-1FAF-8B8E1DCB9214}"/>
              </a:ext>
            </a:extLst>
          </p:cNvPr>
          <p:cNvSpPr txBox="1"/>
          <p:nvPr/>
        </p:nvSpPr>
        <p:spPr>
          <a:xfrm>
            <a:off x="3294429" y="4346884"/>
            <a:ext cx="55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highlight>
                  <a:srgbClr val="FFFF00"/>
                </a:highlight>
              </a:rPr>
              <a:t>9/25~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3584D7A-8D5F-1B0A-8F72-04322782C680}"/>
              </a:ext>
            </a:extLst>
          </p:cNvPr>
          <p:cNvSpPr txBox="1"/>
          <p:nvPr/>
        </p:nvSpPr>
        <p:spPr>
          <a:xfrm>
            <a:off x="3079034" y="2578307"/>
            <a:ext cx="55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highlight>
                  <a:srgbClr val="FFFF00"/>
                </a:highlight>
              </a:rPr>
              <a:t>09</a:t>
            </a:r>
            <a:r>
              <a:rPr kumimoji="1" lang="en-US" altLang="ja-JP" sz="1000">
                <a:highlight>
                  <a:srgbClr val="FFFF00"/>
                </a:highlight>
              </a:rPr>
              <a:t>/25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65AD34-E564-C15D-C5DF-8ECA45C88BDA}"/>
              </a:ext>
            </a:extLst>
          </p:cNvPr>
          <p:cNvSpPr txBox="1"/>
          <p:nvPr/>
        </p:nvSpPr>
        <p:spPr>
          <a:xfrm>
            <a:off x="3909860" y="2571948"/>
            <a:ext cx="55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highlight>
                  <a:srgbClr val="FFFF00"/>
                </a:highlight>
              </a:rPr>
              <a:t>09</a:t>
            </a:r>
            <a:r>
              <a:rPr kumimoji="1" lang="en-US" altLang="ja-JP" sz="1000">
                <a:highlight>
                  <a:srgbClr val="FFFF00"/>
                </a:highlight>
              </a:rPr>
              <a:t>/28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71D6F4C-A716-9FD5-38E9-08651F1E4592}"/>
              </a:ext>
            </a:extLst>
          </p:cNvPr>
          <p:cNvSpPr txBox="1"/>
          <p:nvPr/>
        </p:nvSpPr>
        <p:spPr>
          <a:xfrm>
            <a:off x="4705815" y="1147500"/>
            <a:ext cx="55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10/08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68A9DF2-4891-5FDB-6C5C-A84AE0673958}"/>
              </a:ext>
            </a:extLst>
          </p:cNvPr>
          <p:cNvSpPr txBox="1"/>
          <p:nvPr/>
        </p:nvSpPr>
        <p:spPr>
          <a:xfrm>
            <a:off x="7176626" y="2643443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highlight>
                  <a:srgbClr val="FFFF00"/>
                </a:highlight>
              </a:rPr>
              <a:t>09</a:t>
            </a:r>
            <a:r>
              <a:rPr kumimoji="1" lang="en-US" altLang="ja-JP" sz="1000">
                <a:highlight>
                  <a:srgbClr val="FFFF00"/>
                </a:highlight>
              </a:rPr>
              <a:t>/28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3156110-7D6D-8C0A-3ABF-36BCD25C626B}"/>
              </a:ext>
            </a:extLst>
          </p:cNvPr>
          <p:cNvSpPr txBox="1"/>
          <p:nvPr/>
        </p:nvSpPr>
        <p:spPr>
          <a:xfrm>
            <a:off x="7959520" y="2646113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10/01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B1B125D-037A-A57C-0E29-99C7B9BB87BC}"/>
              </a:ext>
            </a:extLst>
          </p:cNvPr>
          <p:cNvSpPr txBox="1"/>
          <p:nvPr/>
        </p:nvSpPr>
        <p:spPr>
          <a:xfrm>
            <a:off x="8672049" y="2661260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10/04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87" name="フローチャート: 端子 86">
            <a:extLst>
              <a:ext uri="{FF2B5EF4-FFF2-40B4-BE49-F238E27FC236}">
                <a16:creationId xmlns:a16="http://schemas.microsoft.com/office/drawing/2014/main" id="{F90CADEB-341E-00CD-0407-113D46398F89}"/>
              </a:ext>
            </a:extLst>
          </p:cNvPr>
          <p:cNvSpPr/>
          <p:nvPr/>
        </p:nvSpPr>
        <p:spPr>
          <a:xfrm>
            <a:off x="7307516" y="2969766"/>
            <a:ext cx="1919751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自分の座席がわかるように色を変えて表示</a:t>
            </a:r>
            <a:endParaRPr lang="en-US" altLang="ja-JP" sz="1000"/>
          </a:p>
        </p:txBody>
      </p:sp>
      <p:sp>
        <p:nvSpPr>
          <p:cNvPr id="88" name="フローチャート: 端子 87">
            <a:extLst>
              <a:ext uri="{FF2B5EF4-FFF2-40B4-BE49-F238E27FC236}">
                <a16:creationId xmlns:a16="http://schemas.microsoft.com/office/drawing/2014/main" id="{72F8DC67-40AD-68B2-3AFD-6393D4D6AF0F}"/>
              </a:ext>
            </a:extLst>
          </p:cNvPr>
          <p:cNvSpPr/>
          <p:nvPr/>
        </p:nvSpPr>
        <p:spPr>
          <a:xfrm>
            <a:off x="8085800" y="5434776"/>
            <a:ext cx="2384324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rgbClr val="FF0000"/>
                </a:solidFill>
              </a:rPr>
              <a:t>データをもらえる日がいつか確認</a:t>
            </a:r>
            <a:endParaRPr lang="en-US" altLang="ja-JP" sz="1000">
              <a:solidFill>
                <a:srgbClr val="FF0000"/>
              </a:solidFill>
            </a:endParaRPr>
          </a:p>
        </p:txBody>
      </p:sp>
      <p:sp>
        <p:nvSpPr>
          <p:cNvPr id="89" name="フローチャート: 端子 88">
            <a:extLst>
              <a:ext uri="{FF2B5EF4-FFF2-40B4-BE49-F238E27FC236}">
                <a16:creationId xmlns:a16="http://schemas.microsoft.com/office/drawing/2014/main" id="{3B0B33AA-15B2-EB42-123E-70FF7A60496C}"/>
              </a:ext>
            </a:extLst>
          </p:cNvPr>
          <p:cNvSpPr/>
          <p:nvPr/>
        </p:nvSpPr>
        <p:spPr>
          <a:xfrm>
            <a:off x="8058150" y="5790774"/>
            <a:ext cx="2448238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取り込む方法を調べて、データをもらったらすぐ実践できるようにする</a:t>
            </a:r>
            <a:endParaRPr lang="en-US" altLang="ja-JP" sz="1000"/>
          </a:p>
        </p:txBody>
      </p:sp>
      <p:sp>
        <p:nvSpPr>
          <p:cNvPr id="90" name="フローチャート: 端子 89">
            <a:extLst>
              <a:ext uri="{FF2B5EF4-FFF2-40B4-BE49-F238E27FC236}">
                <a16:creationId xmlns:a16="http://schemas.microsoft.com/office/drawing/2014/main" id="{ABF7EE31-D8AB-B0FB-49B1-EFA46653BB16}"/>
              </a:ext>
            </a:extLst>
          </p:cNvPr>
          <p:cNvSpPr/>
          <p:nvPr/>
        </p:nvSpPr>
        <p:spPr>
          <a:xfrm>
            <a:off x="1490501" y="31952"/>
            <a:ext cx="2011928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画面統合方法を調べて実践</a:t>
            </a:r>
            <a:endParaRPr lang="en-US" altLang="ja-JP" sz="1000"/>
          </a:p>
        </p:txBody>
      </p:sp>
      <p:sp>
        <p:nvSpPr>
          <p:cNvPr id="92" name="フローチャート: 端子 91">
            <a:extLst>
              <a:ext uri="{FF2B5EF4-FFF2-40B4-BE49-F238E27FC236}">
                <a16:creationId xmlns:a16="http://schemas.microsoft.com/office/drawing/2014/main" id="{06F54C8D-6226-1186-B06E-ABA4BAFF27CE}"/>
              </a:ext>
            </a:extLst>
          </p:cNvPr>
          <p:cNvSpPr/>
          <p:nvPr/>
        </p:nvSpPr>
        <p:spPr>
          <a:xfrm>
            <a:off x="305721" y="5456899"/>
            <a:ext cx="1592826" cy="64892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上部にハンバーガーメニュー設置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CDEF932-3B83-5BB3-769F-F32F7D03B4F6}"/>
              </a:ext>
            </a:extLst>
          </p:cNvPr>
          <p:cNvSpPr txBox="1"/>
          <p:nvPr/>
        </p:nvSpPr>
        <p:spPr>
          <a:xfrm>
            <a:off x="1249925" y="5887880"/>
            <a:ext cx="55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highlight>
                  <a:srgbClr val="FFFF00"/>
                </a:highlight>
              </a:rPr>
              <a:t>09</a:t>
            </a:r>
            <a:r>
              <a:rPr kumimoji="1" lang="en-US" altLang="ja-JP" sz="1000">
                <a:highlight>
                  <a:srgbClr val="FFFF00"/>
                </a:highlight>
              </a:rPr>
              <a:t>/20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95" name="フローチャート: 端子 94">
            <a:extLst>
              <a:ext uri="{FF2B5EF4-FFF2-40B4-BE49-F238E27FC236}">
                <a16:creationId xmlns:a16="http://schemas.microsoft.com/office/drawing/2014/main" id="{18BFFBB7-7D3C-2F5A-B467-275852E38351}"/>
              </a:ext>
            </a:extLst>
          </p:cNvPr>
          <p:cNvSpPr/>
          <p:nvPr/>
        </p:nvSpPr>
        <p:spPr>
          <a:xfrm>
            <a:off x="2134826" y="5510995"/>
            <a:ext cx="2448238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全画面で採用するので早めに</a:t>
            </a:r>
            <a:endParaRPr lang="en-US" altLang="ja-JP" sz="1000"/>
          </a:p>
        </p:txBody>
      </p:sp>
      <p:sp>
        <p:nvSpPr>
          <p:cNvPr id="96" name="フローチャート: 端子 95">
            <a:extLst>
              <a:ext uri="{FF2B5EF4-FFF2-40B4-BE49-F238E27FC236}">
                <a16:creationId xmlns:a16="http://schemas.microsoft.com/office/drawing/2014/main" id="{1C9A00E7-AEBC-4D30-8B53-7F48E1B504A0}"/>
              </a:ext>
            </a:extLst>
          </p:cNvPr>
          <p:cNvSpPr/>
          <p:nvPr/>
        </p:nvSpPr>
        <p:spPr>
          <a:xfrm>
            <a:off x="2147735" y="5960807"/>
            <a:ext cx="2448238" cy="34658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/>
              <a:t>WF</a:t>
            </a:r>
            <a:r>
              <a:rPr lang="ja-JP" altLang="en-US" sz="1000"/>
              <a:t>の授業で習っているからそんなに時間はかからない想定</a:t>
            </a:r>
            <a:endParaRPr lang="en-US" altLang="ja-JP" sz="1000"/>
          </a:p>
        </p:txBody>
      </p:sp>
    </p:spTree>
    <p:extLst>
      <p:ext uri="{BB962C8B-B14F-4D97-AF65-F5344CB8AC3E}">
        <p14:creationId xmlns:p14="http://schemas.microsoft.com/office/powerpoint/2010/main" val="25878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0598428-78AB-EE85-AFBF-B66FAFC324CC}"/>
              </a:ext>
            </a:extLst>
          </p:cNvPr>
          <p:cNvSpPr/>
          <p:nvPr/>
        </p:nvSpPr>
        <p:spPr>
          <a:xfrm>
            <a:off x="5299587" y="484237"/>
            <a:ext cx="1592826" cy="64892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呼び出し機能</a:t>
            </a:r>
            <a:endParaRPr kumimoji="1" lang="ja-JP" altLang="en-US" sz="1000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478C05BF-80E6-9816-80B7-842B499C3C9B}"/>
              </a:ext>
            </a:extLst>
          </p:cNvPr>
          <p:cNvSpPr/>
          <p:nvPr/>
        </p:nvSpPr>
        <p:spPr>
          <a:xfrm>
            <a:off x="3135914" y="1786758"/>
            <a:ext cx="1061882" cy="3604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呼び出し手段の設計</a:t>
            </a:r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321A0567-766F-EE71-E605-73CB266177EC}"/>
              </a:ext>
            </a:extLst>
          </p:cNvPr>
          <p:cNvSpPr/>
          <p:nvPr/>
        </p:nvSpPr>
        <p:spPr>
          <a:xfrm>
            <a:off x="9330457" y="2147200"/>
            <a:ext cx="1214474" cy="332734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個人情報の保護</a:t>
            </a: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B44FD618-5868-75C4-6E44-9A809A295CA6}"/>
              </a:ext>
            </a:extLst>
          </p:cNvPr>
          <p:cNvSpPr/>
          <p:nvPr/>
        </p:nvSpPr>
        <p:spPr>
          <a:xfrm>
            <a:off x="9330457" y="1786758"/>
            <a:ext cx="1061882" cy="3465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多言語対応</a:t>
            </a:r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EB39CA2B-D0FE-9776-C306-87232F863EE6}"/>
              </a:ext>
            </a:extLst>
          </p:cNvPr>
          <p:cNvSpPr/>
          <p:nvPr/>
        </p:nvSpPr>
        <p:spPr>
          <a:xfrm>
            <a:off x="6889646" y="1764884"/>
            <a:ext cx="1061882" cy="3465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UI/U</a:t>
            </a:r>
            <a:r>
              <a:rPr kumimoji="1" lang="ja-JP" altLang="en-US" sz="1000"/>
              <a:t>設計</a:t>
            </a:r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EE11AC48-6850-3535-EBE9-D0C1EA821F4C}"/>
              </a:ext>
            </a:extLst>
          </p:cNvPr>
          <p:cNvSpPr/>
          <p:nvPr/>
        </p:nvSpPr>
        <p:spPr>
          <a:xfrm>
            <a:off x="5531255" y="2150115"/>
            <a:ext cx="1061882" cy="34658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呼び出しタイミングの制御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1FE36875-89AA-F276-E93D-87930A0F72CA}"/>
              </a:ext>
            </a:extLst>
          </p:cNvPr>
          <p:cNvSpPr/>
          <p:nvPr/>
        </p:nvSpPr>
        <p:spPr>
          <a:xfrm>
            <a:off x="1289257" y="1786758"/>
            <a:ext cx="1020806" cy="33882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呼び出し対象の管理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5E95409A-B109-0FA0-30E1-5C8671707922}"/>
              </a:ext>
            </a:extLst>
          </p:cNvPr>
          <p:cNvSpPr/>
          <p:nvPr/>
        </p:nvSpPr>
        <p:spPr>
          <a:xfrm>
            <a:off x="2344582" y="4922990"/>
            <a:ext cx="1894289" cy="3604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呼び出し対象のステータス</a:t>
            </a:r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82C1494E-B12C-4069-F183-1404723E350B}"/>
              </a:ext>
            </a:extLst>
          </p:cNvPr>
          <p:cNvSpPr/>
          <p:nvPr/>
        </p:nvSpPr>
        <p:spPr>
          <a:xfrm>
            <a:off x="1289257" y="4922990"/>
            <a:ext cx="1020806" cy="33882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呼び出し履歴の記録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B8335135-4093-7919-EAEB-213EA2C0EC9A}"/>
              </a:ext>
            </a:extLst>
          </p:cNvPr>
          <p:cNvSpPr/>
          <p:nvPr/>
        </p:nvSpPr>
        <p:spPr>
          <a:xfrm>
            <a:off x="268451" y="4922990"/>
            <a:ext cx="1020806" cy="33882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選手</a:t>
            </a:r>
            <a:r>
              <a:rPr lang="en-US" altLang="ja-JP" sz="1000"/>
              <a:t>/</a:t>
            </a:r>
            <a:r>
              <a:rPr lang="ja-JP" altLang="en-US" sz="1000"/>
              <a:t>チームの登録情報</a:t>
            </a:r>
            <a:endParaRPr kumimoji="1" lang="ja-JP" altLang="en-US" sz="1000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F118B11C-1839-B575-6085-88F4951E9053}"/>
              </a:ext>
            </a:extLst>
          </p:cNvPr>
          <p:cNvSpPr/>
          <p:nvPr/>
        </p:nvSpPr>
        <p:spPr>
          <a:xfrm>
            <a:off x="4699197" y="4085883"/>
            <a:ext cx="1379901" cy="33882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競技スケジュールとの連携</a:t>
            </a:r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5378CC55-A30E-F782-B411-4C5E566F4777}"/>
              </a:ext>
            </a:extLst>
          </p:cNvPr>
          <p:cNvSpPr/>
          <p:nvPr/>
        </p:nvSpPr>
        <p:spPr>
          <a:xfrm>
            <a:off x="2634326" y="3248779"/>
            <a:ext cx="1314799" cy="36044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プッシュ通知</a:t>
            </a:r>
            <a:endParaRPr kumimoji="1" lang="ja-JP" altLang="en-US" sz="1000"/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DC62E775-D8E5-D873-4993-1F65BCD369B8}"/>
              </a:ext>
            </a:extLst>
          </p:cNvPr>
          <p:cNvSpPr/>
          <p:nvPr/>
        </p:nvSpPr>
        <p:spPr>
          <a:xfrm>
            <a:off x="3981107" y="3248779"/>
            <a:ext cx="1020806" cy="33882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画面表示</a:t>
            </a:r>
            <a:endParaRPr kumimoji="1" lang="ja-JP" altLang="en-US" sz="100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E99106A6-0104-4DEB-67F1-DB4E26C39B4E}"/>
              </a:ext>
            </a:extLst>
          </p:cNvPr>
          <p:cNvSpPr/>
          <p:nvPr/>
        </p:nvSpPr>
        <p:spPr>
          <a:xfrm>
            <a:off x="6148392" y="4085883"/>
            <a:ext cx="1379901" cy="33882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呼び出しタイミングの自動化</a:t>
            </a:r>
            <a:endParaRPr kumimoji="1" lang="ja-JP" altLang="en-US" sz="1000"/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B278F8E3-3430-4243-E723-34FAE2A23ED1}"/>
              </a:ext>
            </a:extLst>
          </p:cNvPr>
          <p:cNvSpPr/>
          <p:nvPr/>
        </p:nvSpPr>
        <p:spPr>
          <a:xfrm>
            <a:off x="6379242" y="2772117"/>
            <a:ext cx="1061883" cy="47666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呼び出し対象の絞り込み</a:t>
            </a:r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7F4DA624-B29A-A85E-0553-24D5D2BD57B0}"/>
              </a:ext>
            </a:extLst>
          </p:cNvPr>
          <p:cNvSpPr/>
          <p:nvPr/>
        </p:nvSpPr>
        <p:spPr>
          <a:xfrm>
            <a:off x="7441125" y="2772117"/>
            <a:ext cx="1379901" cy="47666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/>
              <a:t>ダッシュボード</a:t>
            </a:r>
            <a:endParaRPr kumimoji="1" lang="ja-JP" altLang="en-US" sz="10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24706CC-57A3-DD0C-F1D3-BA300830C81A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799660" y="2125578"/>
            <a:ext cx="0" cy="279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6942066-7658-6320-971A-83D122457CC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66855" y="2147200"/>
            <a:ext cx="0" cy="110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E5747A5-F7FC-033B-2F4E-8221CBB3827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62196" y="2496703"/>
            <a:ext cx="0" cy="158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A0B6E5D-A9EB-3628-3C7D-5788765128AB}"/>
              </a:ext>
            </a:extLst>
          </p:cNvPr>
          <p:cNvCxnSpPr>
            <a:stCxn id="8" idx="2"/>
          </p:cNvCxnSpPr>
          <p:nvPr/>
        </p:nvCxnSpPr>
        <p:spPr>
          <a:xfrm>
            <a:off x="7420587" y="2111472"/>
            <a:ext cx="20538" cy="66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58E57A5-045D-9882-5013-DD0237A403FD}"/>
              </a:ext>
            </a:extLst>
          </p:cNvPr>
          <p:cNvSpPr txBox="1"/>
          <p:nvPr/>
        </p:nvSpPr>
        <p:spPr>
          <a:xfrm>
            <a:off x="6362919" y="886945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10/07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A3614700-113C-22E4-B827-EEDB3B7FF9A4}"/>
              </a:ext>
            </a:extLst>
          </p:cNvPr>
          <p:cNvCxnSpPr>
            <a:stCxn id="4" idx="1"/>
            <a:endCxn id="10" idx="0"/>
          </p:cNvCxnSpPr>
          <p:nvPr/>
        </p:nvCxnSpPr>
        <p:spPr>
          <a:xfrm rot="10800000" flipV="1">
            <a:off x="1799661" y="808702"/>
            <a:ext cx="3499927" cy="978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0D00D797-96D0-E957-2FFB-9DD8D564081D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666855" y="808702"/>
            <a:ext cx="1632732" cy="978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18C945A-F04D-6960-3C8B-0EB53ED1405E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6892413" y="808702"/>
            <a:ext cx="528174" cy="956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51DF1EBD-DA1F-CCFB-74FA-E6BF7C52479C}"/>
              </a:ext>
            </a:extLst>
          </p:cNvPr>
          <p:cNvCxnSpPr>
            <a:endCxn id="7" idx="0"/>
          </p:cNvCxnSpPr>
          <p:nvPr/>
        </p:nvCxnSpPr>
        <p:spPr>
          <a:xfrm>
            <a:off x="6838343" y="808701"/>
            <a:ext cx="3023055" cy="978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AF83DB0-4885-1729-EEA3-7B122D82A6C2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6062196" y="1133166"/>
            <a:ext cx="33804" cy="101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639CF9D-8F7D-FE66-1C56-C0B31DD80C32}"/>
              </a:ext>
            </a:extLst>
          </p:cNvPr>
          <p:cNvSpPr txBox="1"/>
          <p:nvPr/>
        </p:nvSpPr>
        <p:spPr>
          <a:xfrm>
            <a:off x="1518059" y="2271547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10/04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1DA403E-0F9A-8C0D-4ED4-8A1B86FD3653}"/>
              </a:ext>
            </a:extLst>
          </p:cNvPr>
          <p:cNvSpPr txBox="1"/>
          <p:nvPr/>
        </p:nvSpPr>
        <p:spPr>
          <a:xfrm>
            <a:off x="3407391" y="2302870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10/04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1BBBC27-3E29-93F3-7599-8EFA111314F3}"/>
              </a:ext>
            </a:extLst>
          </p:cNvPr>
          <p:cNvSpPr txBox="1"/>
          <p:nvPr/>
        </p:nvSpPr>
        <p:spPr>
          <a:xfrm>
            <a:off x="5841644" y="2511299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10/04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46BB1B0-9E4C-0627-5A32-6DC4E6D6E60A}"/>
              </a:ext>
            </a:extLst>
          </p:cNvPr>
          <p:cNvSpPr txBox="1"/>
          <p:nvPr/>
        </p:nvSpPr>
        <p:spPr>
          <a:xfrm>
            <a:off x="7156500" y="2271547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10/04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A1CFFD7-CF11-DA8C-1C8C-08377F096B69}"/>
              </a:ext>
            </a:extLst>
          </p:cNvPr>
          <p:cNvSpPr txBox="1"/>
          <p:nvPr/>
        </p:nvSpPr>
        <p:spPr>
          <a:xfrm>
            <a:off x="577135" y="5401299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10/01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12461F7-2432-89E2-7A6F-8184F7FCC533}"/>
              </a:ext>
            </a:extLst>
          </p:cNvPr>
          <p:cNvSpPr txBox="1"/>
          <p:nvPr/>
        </p:nvSpPr>
        <p:spPr>
          <a:xfrm>
            <a:off x="1518058" y="5401299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highlight>
                  <a:srgbClr val="FFFF00"/>
                </a:highlight>
              </a:rPr>
              <a:t>09</a:t>
            </a:r>
            <a:r>
              <a:rPr kumimoji="1" lang="en-US" altLang="ja-JP" sz="1000">
                <a:highlight>
                  <a:srgbClr val="FFFF00"/>
                </a:highlight>
              </a:rPr>
              <a:t>/28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685A8CE-F237-37B1-3349-9AB7F1DC7979}"/>
              </a:ext>
            </a:extLst>
          </p:cNvPr>
          <p:cNvSpPr txBox="1"/>
          <p:nvPr/>
        </p:nvSpPr>
        <p:spPr>
          <a:xfrm>
            <a:off x="2994129" y="5407780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highlight>
                  <a:srgbClr val="FFFF00"/>
                </a:highlight>
              </a:rPr>
              <a:t>09</a:t>
            </a:r>
            <a:r>
              <a:rPr kumimoji="1" lang="en-US" altLang="ja-JP" sz="1000">
                <a:highlight>
                  <a:srgbClr val="FFFF00"/>
                </a:highlight>
              </a:rPr>
              <a:t>/25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BBD6423-DB58-C815-9554-5290CBA43240}"/>
              </a:ext>
            </a:extLst>
          </p:cNvPr>
          <p:cNvSpPr txBox="1"/>
          <p:nvPr/>
        </p:nvSpPr>
        <p:spPr>
          <a:xfrm>
            <a:off x="3012326" y="3641779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10/01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E60AF2B-574B-C049-9257-2F813C42FDA0}"/>
              </a:ext>
            </a:extLst>
          </p:cNvPr>
          <p:cNvSpPr txBox="1"/>
          <p:nvPr/>
        </p:nvSpPr>
        <p:spPr>
          <a:xfrm>
            <a:off x="5117993" y="4493255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10/01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2D27B75-87CF-3CBD-0CEE-1649AC3EE4A1}"/>
              </a:ext>
            </a:extLst>
          </p:cNvPr>
          <p:cNvSpPr txBox="1"/>
          <p:nvPr/>
        </p:nvSpPr>
        <p:spPr>
          <a:xfrm>
            <a:off x="6668167" y="3278063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highlight>
                  <a:srgbClr val="FFFF00"/>
                </a:highlight>
              </a:rPr>
              <a:t>10/01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136056-491E-3AB2-7DC9-CF58E0272813}"/>
              </a:ext>
            </a:extLst>
          </p:cNvPr>
          <p:cNvSpPr txBox="1"/>
          <p:nvPr/>
        </p:nvSpPr>
        <p:spPr>
          <a:xfrm>
            <a:off x="4270006" y="3682276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highlight>
                  <a:srgbClr val="FFFF00"/>
                </a:highlight>
              </a:rPr>
              <a:t>09</a:t>
            </a:r>
            <a:r>
              <a:rPr kumimoji="1" lang="en-US" altLang="ja-JP" sz="1000">
                <a:highlight>
                  <a:srgbClr val="FFFF00"/>
                </a:highlight>
              </a:rPr>
              <a:t>/28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A90EC30-3AA8-8909-B505-F5C65863F568}"/>
              </a:ext>
            </a:extLst>
          </p:cNvPr>
          <p:cNvSpPr txBox="1"/>
          <p:nvPr/>
        </p:nvSpPr>
        <p:spPr>
          <a:xfrm>
            <a:off x="6593137" y="4606426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highlight>
                  <a:srgbClr val="FFFF00"/>
                </a:highlight>
              </a:rPr>
              <a:t>09</a:t>
            </a:r>
            <a:r>
              <a:rPr kumimoji="1" lang="en-US" altLang="ja-JP" sz="1000">
                <a:highlight>
                  <a:srgbClr val="FFFF00"/>
                </a:highlight>
              </a:rPr>
              <a:t>/28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6517711-772E-F1A2-164C-D1F68B4F0B8A}"/>
              </a:ext>
            </a:extLst>
          </p:cNvPr>
          <p:cNvSpPr txBox="1"/>
          <p:nvPr/>
        </p:nvSpPr>
        <p:spPr>
          <a:xfrm>
            <a:off x="7936608" y="3278062"/>
            <a:ext cx="826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highlight>
                  <a:srgbClr val="FFFF00"/>
                </a:highlight>
              </a:rPr>
              <a:t>09</a:t>
            </a:r>
            <a:r>
              <a:rPr kumimoji="1" lang="en-US" altLang="ja-JP" sz="1000">
                <a:highlight>
                  <a:srgbClr val="FFFF00"/>
                </a:highlight>
              </a:rPr>
              <a:t>/28</a:t>
            </a:r>
            <a:endParaRPr kumimoji="1" lang="ja-JP" altLang="en-US" sz="1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278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708B576A877EE4685D26B758506454C" ma:contentTypeVersion="11" ma:contentTypeDescription="新しいドキュメントを作成します。" ma:contentTypeScope="" ma:versionID="8b376031f6ed13225c519a86aaaa4aa9">
  <xsd:schema xmlns:xsd="http://www.w3.org/2001/XMLSchema" xmlns:xs="http://www.w3.org/2001/XMLSchema" xmlns:p="http://schemas.microsoft.com/office/2006/metadata/properties" xmlns:ns3="8099d749-25f7-419f-be2b-fce380c38fe3" targetNamespace="http://schemas.microsoft.com/office/2006/metadata/properties" ma:root="true" ma:fieldsID="d56ab66f2927b8b7befa527934bec06b" ns3:_="">
    <xsd:import namespace="8099d749-25f7-419f-be2b-fce380c38fe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9d749-25f7-419f-be2b-fce380c38fe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99d749-25f7-419f-be2b-fce380c38fe3" xsi:nil="true"/>
  </documentManagement>
</p:properties>
</file>

<file path=customXml/itemProps1.xml><?xml version="1.0" encoding="utf-8"?>
<ds:datastoreItem xmlns:ds="http://schemas.openxmlformats.org/officeDocument/2006/customXml" ds:itemID="{C9FBDF1C-0240-4A11-B56B-CC23C256782C}">
  <ds:schemaRefs>
    <ds:schemaRef ds:uri="8099d749-25f7-419f-be2b-fce380c38f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89CFE2-DB51-4D0F-829C-8FF6C71D11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824A10-9F6F-4DDE-AB2A-7DAA045D46B2}">
  <ds:schemaRefs>
    <ds:schemaRef ds:uri="8099d749-25f7-419f-be2b-fce380c38fe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テーマ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NHPI11A20317 新田深水</dc:creator>
  <cp:revision>1</cp:revision>
  <dcterms:created xsi:type="dcterms:W3CDTF">2025-09-02T15:37:13Z</dcterms:created>
  <dcterms:modified xsi:type="dcterms:W3CDTF">2025-09-07T13:21:43Z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0x010100B708B576A877EE4685D26B758506454C</vt:lpwstr>
  </property>
</Properties>
</file>