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1"/>
  </p:notesMasterIdLst>
  <p:handoutMasterIdLst>
    <p:handoutMasterId r:id="rId22"/>
  </p:handoutMasterIdLst>
  <p:sldIdLst>
    <p:sldId id="256" r:id="rId5"/>
    <p:sldId id="257" r:id="rId6"/>
    <p:sldId id="482" r:id="rId7"/>
    <p:sldId id="484" r:id="rId8"/>
    <p:sldId id="471" r:id="rId9"/>
    <p:sldId id="472" r:id="rId10"/>
    <p:sldId id="473" r:id="rId11"/>
    <p:sldId id="474" r:id="rId12"/>
    <p:sldId id="483" r:id="rId13"/>
    <p:sldId id="475" r:id="rId14"/>
    <p:sldId id="476" r:id="rId15"/>
    <p:sldId id="477" r:id="rId16"/>
    <p:sldId id="479" r:id="rId17"/>
    <p:sldId id="480" r:id="rId18"/>
    <p:sldId id="481" r:id="rId19"/>
    <p:sldId id="450" r:id="rId20"/>
  </p:sldIdLst>
  <p:sldSz cx="9144000" cy="6858000" type="screen4x3"/>
  <p:notesSz cx="6735763" cy="987266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ai.hiro"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797"/>
    <a:srgbClr val="CC0000"/>
    <a:srgbClr val="DCD030"/>
    <a:srgbClr val="16F6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2" autoAdjust="0"/>
    <p:restoredTop sz="75240" autoAdjust="0"/>
  </p:normalViewPr>
  <p:slideViewPr>
    <p:cSldViewPr>
      <p:cViewPr varScale="1">
        <p:scale>
          <a:sx n="81" d="100"/>
          <a:sy n="81" d="100"/>
        </p:scale>
        <p:origin x="1482" y="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306"/>
    </p:cViewPr>
  </p:sorterViewPr>
  <p:notesViewPr>
    <p:cSldViewPr>
      <p:cViewPr varScale="1">
        <p:scale>
          <a:sx n="113" d="100"/>
          <a:sy n="113" d="100"/>
        </p:scale>
        <p:origin x="-5148" y="-120"/>
      </p:cViewPr>
      <p:guideLst>
        <p:guide orient="horz" pos="3110"/>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真広 高橋" userId="5c6f4c6d2a8da4e6" providerId="LiveId" clId="{996306E1-1F85-4A17-BD33-9A968D36E1FE}"/>
    <pc:docChg chg="addSld delSld">
      <pc:chgData name="真広 高橋" userId="5c6f4c6d2a8da4e6" providerId="LiveId" clId="{996306E1-1F85-4A17-BD33-9A968D36E1FE}" dt="2024-11-08T04:21:22.824" v="1" actId="2696"/>
      <pc:docMkLst>
        <pc:docMk/>
      </pc:docMkLst>
      <pc:sldChg chg="add del">
        <pc:chgData name="真広 高橋" userId="5c6f4c6d2a8da4e6" providerId="LiveId" clId="{996306E1-1F85-4A17-BD33-9A968D36E1FE}" dt="2024-11-08T04:21:22.824" v="1" actId="2696"/>
        <pc:sldMkLst>
          <pc:docMk/>
          <pc:sldMk cId="991895483" sldId="4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7FD2D0D3-0EBC-49AB-89D0-86789FC89D7C}" type="datetimeFigureOut">
              <a:rPr lang="ja-JP" altLang="en-US"/>
              <a:pPr>
                <a:defRPr/>
              </a:pPr>
              <a:t>2024/11/8</a:t>
            </a:fld>
            <a:endParaRPr lang="ja-JP" altLang="en-US"/>
          </a:p>
        </p:txBody>
      </p:sp>
      <p:sp>
        <p:nvSpPr>
          <p:cNvPr id="4" name="フッター プレースホルダー 3"/>
          <p:cNvSpPr>
            <a:spLocks noGrp="1"/>
          </p:cNvSpPr>
          <p:nvPr>
            <p:ph type="ftr" sz="quarter" idx="2"/>
          </p:nvPr>
        </p:nvSpPr>
        <p:spPr>
          <a:xfrm>
            <a:off x="0" y="9377363"/>
            <a:ext cx="2919413" cy="49371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3814763" y="9377363"/>
            <a:ext cx="2919412" cy="493712"/>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92660AD-61B8-4701-96FC-4F4F4C3FEE8A}" type="slidenum">
              <a:rPr lang="ja-JP" altLang="en-US"/>
              <a:pPr>
                <a:defRPr/>
              </a:pPr>
              <a:t>‹#›</a:t>
            </a:fld>
            <a:endParaRPr lang="ja-JP" altLang="en-US"/>
          </a:p>
        </p:txBody>
      </p:sp>
    </p:spTree>
    <p:extLst>
      <p:ext uri="{BB962C8B-B14F-4D97-AF65-F5344CB8AC3E}">
        <p14:creationId xmlns:p14="http://schemas.microsoft.com/office/powerpoint/2010/main" val="1115178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C16BFF8-53B5-42E7-9014-B4EE18FD9AB1}" type="datetimeFigureOut">
              <a:rPr lang="ja-JP" altLang="en-US"/>
              <a:pPr>
                <a:defRPr/>
              </a:pPr>
              <a:t>2024/11/8</a:t>
            </a:fld>
            <a:endParaRPr lang="ja-JP" altLang="en-US"/>
          </a:p>
        </p:txBody>
      </p:sp>
      <p:sp>
        <p:nvSpPr>
          <p:cNvPr id="4" name="スライド イメージ プレースホルダー 3"/>
          <p:cNvSpPr>
            <a:spLocks noGrp="1" noRot="1" noChangeAspect="1"/>
          </p:cNvSpPr>
          <p:nvPr>
            <p:ph type="sldImg" idx="2"/>
          </p:nvPr>
        </p:nvSpPr>
        <p:spPr>
          <a:xfrm>
            <a:off x="900113" y="739775"/>
            <a:ext cx="4935537" cy="3703638"/>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73100" y="4689475"/>
            <a:ext cx="5389563" cy="4443413"/>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9377363"/>
            <a:ext cx="2919413" cy="49371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14763" y="9377363"/>
            <a:ext cx="2919412" cy="493712"/>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2C68E377-B8B2-41D4-9C4F-C4B117CB8682}" type="slidenum">
              <a:rPr lang="ja-JP" altLang="en-US"/>
              <a:pPr>
                <a:defRPr/>
              </a:pPr>
              <a:t>‹#›</a:t>
            </a:fld>
            <a:endParaRPr lang="ja-JP" altLang="en-US"/>
          </a:p>
        </p:txBody>
      </p:sp>
    </p:spTree>
    <p:extLst>
      <p:ext uri="{BB962C8B-B14F-4D97-AF65-F5344CB8AC3E}">
        <p14:creationId xmlns:p14="http://schemas.microsoft.com/office/powerpoint/2010/main" val="36783455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3" name="ノート プレースホルダー 2"/>
          <p:cNvSpPr>
            <a:spLocks noGrp="1"/>
          </p:cNvSpPr>
          <p:nvPr>
            <p:ph type="body" idx="1"/>
          </p:nvPr>
        </p:nvSpPr>
        <p:spPr/>
        <p:txBody>
          <a:bodyPr/>
          <a:lstStyle/>
          <a:p>
            <a:pPr eaLnBrk="1" fontAlgn="auto" hangingPunct="1">
              <a:spcBef>
                <a:spcPts val="0"/>
              </a:spcBef>
              <a:spcAft>
                <a:spcPts val="0"/>
              </a:spcAft>
              <a:defRPr/>
            </a:pPr>
            <a:r>
              <a:rPr lang="ja-JP" altLang="en-US" dirty="0"/>
              <a:t>＊</a:t>
            </a:r>
            <a:r>
              <a:rPr lang="en-US" altLang="ja-JP" dirty="0"/>
              <a:t>---</a:t>
            </a:r>
            <a:r>
              <a:rPr lang="ja-JP" altLang="en-US" dirty="0"/>
              <a:t>サンプル解説</a:t>
            </a:r>
            <a:r>
              <a:rPr lang="en-US" altLang="ja-JP" dirty="0"/>
              <a:t>-----------------------------------------------------------------------------------</a:t>
            </a:r>
            <a:r>
              <a:rPr lang="ja-JP" altLang="en-US" dirty="0"/>
              <a:t>＊</a:t>
            </a:r>
            <a:endParaRPr lang="en-US" altLang="ja-JP" dirty="0"/>
          </a:p>
          <a:p>
            <a:pPr eaLnBrk="1" fontAlgn="auto" hangingPunct="1">
              <a:spcBef>
                <a:spcPts val="0"/>
              </a:spcBef>
              <a:spcAft>
                <a:spcPts val="0"/>
              </a:spcAft>
              <a:defRPr/>
            </a:pPr>
            <a:r>
              <a:rPr lang="ja-JP" altLang="en-US" dirty="0"/>
              <a:t>①科目名称、回数、講義テーマを明示</a:t>
            </a:r>
            <a:endParaRPr lang="en-US" altLang="ja-JP" dirty="0"/>
          </a:p>
          <a:p>
            <a:pPr eaLnBrk="1" fontAlgn="auto" hangingPunct="1">
              <a:spcBef>
                <a:spcPts val="0"/>
              </a:spcBef>
              <a:spcAft>
                <a:spcPts val="0"/>
              </a:spcAft>
              <a:defRPr/>
            </a:pPr>
            <a:r>
              <a:rPr lang="ja-JP" altLang="en-US" dirty="0"/>
              <a:t>②講義テーマはＴＰ２と一致していること。</a:t>
            </a:r>
            <a:endParaRPr lang="en-US" altLang="ja-JP" dirty="0"/>
          </a:p>
          <a:p>
            <a:pPr eaLnBrk="1" fontAlgn="auto" hangingPunct="1">
              <a:spcBef>
                <a:spcPts val="0"/>
              </a:spcBef>
              <a:spcAft>
                <a:spcPts val="0"/>
              </a:spcAft>
              <a:defRPr/>
            </a:pPr>
            <a:r>
              <a:rPr lang="ja-JP" altLang="en-US" dirty="0"/>
              <a:t>　サブタイトルなどを付加することは可。</a:t>
            </a: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下の</a:t>
            </a:r>
            <a:endParaRPr lang="en-US" altLang="ja-JP" dirty="0"/>
          </a:p>
          <a:p>
            <a:pPr eaLnBrk="1" fontAlgn="auto" hangingPunct="1">
              <a:spcBef>
                <a:spcPts val="0"/>
              </a:spcBef>
              <a:spcAft>
                <a:spcPts val="0"/>
              </a:spcAft>
              <a:defRPr/>
            </a:pPr>
            <a:r>
              <a:rPr lang="ja-JP" altLang="en-US" dirty="0"/>
              <a:t>＊科目担当コメント</a:t>
            </a:r>
            <a:r>
              <a:rPr lang="en-US" altLang="ja-JP" dirty="0"/>
              <a:t>---------</a:t>
            </a:r>
            <a:r>
              <a:rPr lang="ja-JP" altLang="en-US" dirty="0"/>
              <a:t>＊</a:t>
            </a:r>
            <a:endParaRPr lang="en-US" altLang="ja-JP" dirty="0"/>
          </a:p>
          <a:p>
            <a:pPr eaLnBrk="1" fontAlgn="auto" hangingPunct="1">
              <a:spcBef>
                <a:spcPts val="0"/>
              </a:spcBef>
              <a:spcAft>
                <a:spcPts val="0"/>
              </a:spcAft>
              <a:defRPr/>
            </a:pPr>
            <a:r>
              <a:rPr lang="ja-JP" altLang="en-US" dirty="0"/>
              <a:t>　ＸＸＸＸＸ</a:t>
            </a:r>
            <a:endParaRPr lang="en-US" altLang="ja-JP" dirty="0"/>
          </a:p>
          <a:p>
            <a:pPr eaLnBrk="1" fontAlgn="auto" hangingPunct="1">
              <a:spcBef>
                <a:spcPts val="0"/>
              </a:spcBef>
              <a:spcAft>
                <a:spcPts val="0"/>
              </a:spcAft>
              <a:defRPr/>
            </a:pPr>
            <a:r>
              <a:rPr lang="ja-JP" altLang="en-US" dirty="0"/>
              <a:t>＊</a:t>
            </a:r>
            <a:r>
              <a:rPr lang="en-US" altLang="ja-JP" dirty="0"/>
              <a:t>----------------------</a:t>
            </a:r>
            <a:r>
              <a:rPr lang="ja-JP" altLang="en-US" dirty="0"/>
              <a:t>＊</a:t>
            </a:r>
          </a:p>
          <a:p>
            <a:pPr eaLnBrk="1" fontAlgn="auto" hangingPunct="1">
              <a:spcBef>
                <a:spcPts val="0"/>
              </a:spcBef>
              <a:spcAft>
                <a:spcPts val="0"/>
              </a:spcAft>
              <a:defRPr/>
            </a:pPr>
            <a:r>
              <a:rPr lang="ja-JP" altLang="en-US" dirty="0"/>
              <a:t>は、必ず全ページに入れること。</a:t>
            </a:r>
            <a:endParaRPr lang="en-US" altLang="ja-JP" dirty="0"/>
          </a:p>
          <a:p>
            <a:pPr eaLnBrk="1" fontAlgn="auto" hangingPunct="1">
              <a:spcBef>
                <a:spcPts val="0"/>
              </a:spcBef>
              <a:spcAft>
                <a:spcPts val="0"/>
              </a:spcAft>
              <a:defRPr/>
            </a:pPr>
            <a:r>
              <a:rPr lang="ja-JP" altLang="en-US" dirty="0"/>
              <a:t>科目担当が授業運用時に気づいたことを書き入れておくためのスペース。</a:t>
            </a:r>
            <a:endParaRPr lang="en-US" altLang="ja-JP" dirty="0"/>
          </a:p>
          <a:p>
            <a:pPr eaLnBrk="1" fontAlgn="auto" hangingPunct="1">
              <a:spcBef>
                <a:spcPts val="0"/>
              </a:spcBef>
              <a:spcAft>
                <a:spcPts val="0"/>
              </a:spcAft>
              <a:defRPr/>
            </a:pPr>
            <a:r>
              <a:rPr lang="ja-JP" altLang="en-US" dirty="0"/>
              <a:t>次年度開発のための材料する。</a:t>
            </a: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例）</a:t>
            </a:r>
            <a:endParaRPr lang="en-US" altLang="ja-JP" dirty="0"/>
          </a:p>
          <a:p>
            <a:pPr eaLnBrk="1" fontAlgn="auto" hangingPunct="1">
              <a:spcBef>
                <a:spcPts val="0"/>
              </a:spcBef>
              <a:spcAft>
                <a:spcPts val="0"/>
              </a:spcAft>
              <a:defRPr/>
            </a:pPr>
            <a:r>
              <a:rPr lang="ja-JP" altLang="en-US" dirty="0"/>
              <a:t>＊科目担当コメント</a:t>
            </a:r>
            <a:r>
              <a:rPr lang="en-US" altLang="ja-JP" dirty="0"/>
              <a:t>-----------------------------------------------------------------------------------</a:t>
            </a:r>
            <a:r>
              <a:rPr lang="ja-JP" altLang="en-US" dirty="0"/>
              <a:t>＊</a:t>
            </a:r>
            <a:endParaRPr lang="en-US" altLang="ja-JP" dirty="0"/>
          </a:p>
          <a:p>
            <a:pPr eaLnBrk="1" fontAlgn="auto" hangingPunct="1">
              <a:spcBef>
                <a:spcPts val="0"/>
              </a:spcBef>
              <a:spcAft>
                <a:spcPts val="0"/>
              </a:spcAft>
              <a:defRPr/>
            </a:pPr>
            <a:r>
              <a:rPr lang="en-US" altLang="ja-JP" dirty="0"/>
              <a:t>14/05/27</a:t>
            </a:r>
            <a:r>
              <a:rPr lang="ja-JP" altLang="en-US" dirty="0"/>
              <a:t>　</a:t>
            </a:r>
            <a:r>
              <a:rPr lang="en-US" altLang="ja-JP" dirty="0"/>
              <a:t>OH</a:t>
            </a:r>
            <a:r>
              <a:rPr lang="ja-JP" altLang="en-US" dirty="0"/>
              <a:t>：春太郎</a:t>
            </a:r>
            <a:endParaRPr lang="en-US" altLang="ja-JP" dirty="0"/>
          </a:p>
          <a:p>
            <a:pPr eaLnBrk="1" fontAlgn="auto" hangingPunct="1">
              <a:spcBef>
                <a:spcPts val="0"/>
              </a:spcBef>
              <a:spcAft>
                <a:spcPts val="0"/>
              </a:spcAft>
              <a:defRPr/>
            </a:pPr>
            <a:r>
              <a:rPr lang="ja-JP" altLang="en-US" dirty="0"/>
              <a:t>概要説明の際に、専門用語が多く出てくるため、その都度説明を中断し用語を解説する必要があった。</a:t>
            </a:r>
            <a:endParaRPr lang="en-US" altLang="ja-JP" dirty="0"/>
          </a:p>
          <a:p>
            <a:pPr eaLnBrk="1" fontAlgn="auto" hangingPunct="1">
              <a:spcBef>
                <a:spcPts val="0"/>
              </a:spcBef>
              <a:spcAft>
                <a:spcPts val="0"/>
              </a:spcAft>
              <a:defRPr/>
            </a:pPr>
            <a:r>
              <a:rPr lang="ja-JP" altLang="en-US" dirty="0"/>
              <a:t>専門用語を、使わないレベルでの説明に留める必要あり。</a:t>
            </a:r>
            <a:endParaRPr lang="en-US" altLang="ja-JP" dirty="0"/>
          </a:p>
          <a:p>
            <a:pPr eaLnBrk="1" fontAlgn="auto" hangingPunct="1">
              <a:spcBef>
                <a:spcPts val="0"/>
              </a:spcBef>
              <a:spcAft>
                <a:spcPts val="0"/>
              </a:spcAft>
              <a:defRPr/>
            </a:pPr>
            <a:r>
              <a:rPr lang="ja-JP" altLang="en-US" dirty="0"/>
              <a:t>専門用語をある程度、理解した段階で改めて概要説明を行うように講義スケジュールを変更すべき。</a:t>
            </a: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授業の所要時間見積が甘すぎて、まったく時間が足らない。</a:t>
            </a:r>
            <a:endParaRPr lang="en-US" altLang="ja-JP" dirty="0"/>
          </a:p>
          <a:p>
            <a:pPr eaLnBrk="1" fontAlgn="auto" hangingPunct="1">
              <a:spcBef>
                <a:spcPts val="0"/>
              </a:spcBef>
              <a:spcAft>
                <a:spcPts val="0"/>
              </a:spcAft>
              <a:defRPr/>
            </a:pPr>
            <a:r>
              <a:rPr lang="ja-JP" altLang="en-US" dirty="0"/>
              <a:t>今後の</a:t>
            </a:r>
            <a:r>
              <a:rPr lang="en-US" altLang="ja-JP" dirty="0"/>
              <a:t>TP</a:t>
            </a:r>
            <a:r>
              <a:rPr lang="ja-JP" altLang="en-US" dirty="0"/>
              <a:t>を見直す必要あり。　⇒　開発担当者に学科リーダー経由で連絡。（</a:t>
            </a:r>
            <a:r>
              <a:rPr lang="en-US" altLang="ja-JP" dirty="0"/>
              <a:t>5/28</a:t>
            </a:r>
            <a:r>
              <a:rPr lang="ja-JP" altLang="en-US" dirty="0"/>
              <a:t>連絡済）</a:t>
            </a:r>
            <a:endParaRPr lang="en-US" altLang="ja-JP" dirty="0"/>
          </a:p>
          <a:p>
            <a:pPr eaLnBrk="1" fontAlgn="auto" hangingPunct="1">
              <a:spcBef>
                <a:spcPts val="0"/>
              </a:spcBef>
              <a:spcAft>
                <a:spcPts val="0"/>
              </a:spcAft>
              <a:defRPr/>
            </a:pPr>
            <a:r>
              <a:rPr lang="ja-JP" altLang="en-US" dirty="0"/>
              <a:t>＊</a:t>
            </a:r>
            <a:r>
              <a:rPr lang="en-US" altLang="ja-JP" dirty="0"/>
              <a:t>------------------------------------------------------------------------------------------------</a:t>
            </a:r>
            <a:r>
              <a:rPr lang="ja-JP" altLang="en-US" dirty="0"/>
              <a:t>＊</a:t>
            </a:r>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使用フォントについて</a:t>
            </a:r>
            <a:endParaRPr lang="en-US" altLang="ja-JP" dirty="0"/>
          </a:p>
          <a:p>
            <a:pPr eaLnBrk="1" fontAlgn="auto" hangingPunct="1">
              <a:spcBef>
                <a:spcPts val="0"/>
              </a:spcBef>
              <a:spcAft>
                <a:spcPts val="0"/>
              </a:spcAft>
              <a:defRPr/>
            </a:pPr>
            <a:r>
              <a:rPr lang="ja-JP" altLang="en-US" dirty="0"/>
              <a:t>　</a:t>
            </a:r>
            <a:r>
              <a:rPr lang="en-US" altLang="ja-JP" dirty="0"/>
              <a:t>HPG</a:t>
            </a:r>
            <a:r>
              <a:rPr lang="ja-JP" altLang="en-US" dirty="0"/>
              <a:t>明朝</a:t>
            </a:r>
            <a:r>
              <a:rPr lang="en-US" altLang="ja-JP" dirty="0"/>
              <a:t>E</a:t>
            </a:r>
          </a:p>
          <a:p>
            <a:pPr eaLnBrk="1" fontAlgn="auto" hangingPunct="1">
              <a:spcBef>
                <a:spcPts val="0"/>
              </a:spcBef>
              <a:spcAft>
                <a:spcPts val="0"/>
              </a:spcAft>
              <a:defRPr/>
            </a:pPr>
            <a:r>
              <a:rPr lang="ja-JP" altLang="en-US" dirty="0"/>
              <a:t>　</a:t>
            </a:r>
            <a:r>
              <a:rPr lang="en-US" altLang="ja-JP" dirty="0"/>
              <a:t>HGP</a:t>
            </a:r>
            <a:r>
              <a:rPr lang="ja-JP" altLang="en-US" dirty="0"/>
              <a:t>ゴシック</a:t>
            </a:r>
            <a:r>
              <a:rPr lang="en-US" altLang="ja-JP" dirty="0"/>
              <a:t>E</a:t>
            </a:r>
          </a:p>
          <a:p>
            <a:pPr eaLnBrk="1" fontAlgn="auto" hangingPunct="1">
              <a:spcBef>
                <a:spcPts val="0"/>
              </a:spcBef>
              <a:spcAft>
                <a:spcPts val="0"/>
              </a:spcAft>
              <a:defRPr/>
            </a:pPr>
            <a:r>
              <a:rPr lang="ja-JP" altLang="en-US" dirty="0"/>
              <a:t>　</a:t>
            </a:r>
            <a:r>
              <a:rPr lang="en-US" altLang="ja-JP" dirty="0"/>
              <a:t>HGP</a:t>
            </a:r>
            <a:r>
              <a:rPr lang="ja-JP" altLang="en-US" dirty="0"/>
              <a:t>創英角ゴシック</a:t>
            </a:r>
            <a:r>
              <a:rPr lang="en-US" altLang="ja-JP" dirty="0"/>
              <a:t>UB</a:t>
            </a:r>
          </a:p>
          <a:p>
            <a:pPr eaLnBrk="1" fontAlgn="auto" hangingPunct="1">
              <a:spcBef>
                <a:spcPts val="0"/>
              </a:spcBef>
              <a:spcAft>
                <a:spcPts val="0"/>
              </a:spcAft>
              <a:defRPr/>
            </a:pPr>
            <a:r>
              <a:rPr lang="ja-JP" altLang="en-US" dirty="0"/>
              <a:t>のいずれかを用いること。この他は使用しない。</a:t>
            </a: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フォントサイズ</a:t>
            </a:r>
            <a:endParaRPr lang="en-US" altLang="ja-JP" dirty="0"/>
          </a:p>
          <a:p>
            <a:pPr eaLnBrk="1" fontAlgn="auto" hangingPunct="1">
              <a:spcBef>
                <a:spcPts val="0"/>
              </a:spcBef>
              <a:spcAft>
                <a:spcPts val="0"/>
              </a:spcAft>
              <a:defRPr/>
            </a:pPr>
            <a:r>
              <a:rPr lang="ja-JP" altLang="en-US" dirty="0"/>
              <a:t>　３２ポイントをベースとする。</a:t>
            </a: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a:t>
            </a:r>
            <a:r>
              <a:rPr lang="en-US" altLang="ja-JP" dirty="0"/>
              <a:t>------------------------------------------------------------------------------------------------</a:t>
            </a:r>
            <a:r>
              <a:rPr lang="ja-JP" altLang="en-US" dirty="0"/>
              <a:t>＊</a:t>
            </a:r>
          </a:p>
          <a:p>
            <a:pPr eaLnBrk="1" fontAlgn="auto" hangingPunct="1">
              <a:spcBef>
                <a:spcPts val="0"/>
              </a:spcBef>
              <a:spcAft>
                <a:spcPts val="0"/>
              </a:spcAft>
              <a:defRPr/>
            </a:pPr>
            <a:endParaRPr lang="en-US" altLang="ja-JP" dirty="0">
              <a:solidFill>
                <a:schemeClr val="accent3">
                  <a:lumMod val="60000"/>
                  <a:lumOff val="40000"/>
                </a:schemeClr>
              </a:solidFill>
            </a:endParaRPr>
          </a:p>
          <a:p>
            <a:pPr eaLnBrk="1" fontAlgn="auto" hangingPunct="1">
              <a:spcBef>
                <a:spcPts val="0"/>
              </a:spcBef>
              <a:spcAft>
                <a:spcPts val="0"/>
              </a:spcAft>
              <a:defRPr/>
            </a:pP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＊科目担当コメント</a:t>
            </a:r>
            <a:r>
              <a:rPr lang="en-US" altLang="ja-JP" dirty="0"/>
              <a:t>-----------------------------------------------------------------------------------</a:t>
            </a:r>
            <a:r>
              <a:rPr lang="ja-JP" altLang="en-US" dirty="0"/>
              <a:t>＊</a:t>
            </a:r>
            <a:endParaRPr lang="en-US" altLang="ja-JP" dirty="0"/>
          </a:p>
          <a:p>
            <a:pPr eaLnBrk="1" fontAlgn="auto" hangingPunct="1">
              <a:spcBef>
                <a:spcPts val="0"/>
              </a:spcBef>
              <a:spcAft>
                <a:spcPts val="0"/>
              </a:spcAft>
              <a:defRPr/>
            </a:pPr>
            <a:r>
              <a:rPr lang="en-US" altLang="ja-JP" dirty="0"/>
              <a:t>99/99/99</a:t>
            </a:r>
            <a:r>
              <a:rPr lang="ja-JP" altLang="en-US" dirty="0"/>
              <a:t>　ＸＨ：氏名</a:t>
            </a:r>
            <a:endParaRPr lang="en-US" altLang="ja-JP" dirty="0"/>
          </a:p>
          <a:p>
            <a:pPr eaLnBrk="1" fontAlgn="auto" hangingPunct="1">
              <a:spcBef>
                <a:spcPts val="0"/>
              </a:spcBef>
              <a:spcAft>
                <a:spcPts val="0"/>
              </a:spcAft>
              <a:defRPr/>
            </a:pPr>
            <a:r>
              <a:rPr lang="ja-JP" altLang="en-US" dirty="0"/>
              <a:t>ＸＸＸＸＸＸＸＸＸＸＸＸＸＸＸＸＸＸＸＸＸＸＸＸＸＸＸＸＸＸＸＸＸＸＸＸＸＸＸＸＸＸＸＸＸ</a:t>
            </a:r>
            <a:endParaRPr lang="en-US" altLang="ja-JP" dirty="0"/>
          </a:p>
          <a:p>
            <a:pPr eaLnBrk="1" fontAlgn="auto" hangingPunct="1">
              <a:spcBef>
                <a:spcPts val="0"/>
              </a:spcBef>
              <a:spcAft>
                <a:spcPts val="0"/>
              </a:spcAft>
              <a:defRPr/>
            </a:pPr>
            <a:r>
              <a:rPr lang="ja-JP" altLang="en-US" dirty="0"/>
              <a:t>ＸＸＸＸＸＸＸＸＸＸＸＸＸＸＸＸＸＸＸＸＸＸＸ</a:t>
            </a:r>
            <a:endParaRPr lang="en-US" altLang="ja-JP" dirty="0"/>
          </a:p>
          <a:p>
            <a:pPr eaLnBrk="1" fontAlgn="auto" hangingPunct="1">
              <a:spcBef>
                <a:spcPts val="0"/>
              </a:spcBef>
              <a:spcAft>
                <a:spcPts val="0"/>
              </a:spcAft>
              <a:defRPr/>
            </a:pPr>
            <a:r>
              <a:rPr lang="ja-JP" altLang="en-US" dirty="0"/>
              <a:t>ＸＸＸＸＸＸＸＸＸＸＸＸＸＸＸＸＸＸＸＸＸＸＸＸＸＸＸＸＸＸＸＸＸＸＸＸＸＸＸＸＸＸＸＸＸＸ</a:t>
            </a:r>
            <a:endParaRPr lang="en-US" altLang="ja-JP" dirty="0"/>
          </a:p>
          <a:p>
            <a:pPr eaLnBrk="1" fontAlgn="auto" hangingPunct="1">
              <a:spcBef>
                <a:spcPts val="0"/>
              </a:spcBef>
              <a:spcAft>
                <a:spcPts val="0"/>
              </a:spcAft>
              <a:defRPr/>
            </a:pPr>
            <a:endParaRPr lang="en-US" altLang="ja-JP" dirty="0"/>
          </a:p>
          <a:p>
            <a:pPr eaLnBrk="1" fontAlgn="auto" hangingPunct="1">
              <a:spcBef>
                <a:spcPts val="0"/>
              </a:spcBef>
              <a:spcAft>
                <a:spcPts val="0"/>
              </a:spcAft>
              <a:defRPr/>
            </a:pPr>
            <a:r>
              <a:rPr lang="ja-JP" altLang="en-US" dirty="0"/>
              <a:t>＊</a:t>
            </a:r>
            <a:r>
              <a:rPr lang="en-US" altLang="ja-JP" dirty="0"/>
              <a:t>------------------------------------------------------------------------------------------------</a:t>
            </a:r>
            <a:r>
              <a:rPr lang="ja-JP" altLang="en-US" dirty="0"/>
              <a:t>＊</a:t>
            </a:r>
          </a:p>
          <a:p>
            <a:pPr eaLnBrk="1" fontAlgn="auto" hangingPunct="1">
              <a:spcBef>
                <a:spcPts val="0"/>
              </a:spcBef>
              <a:spcAft>
                <a:spcPts val="0"/>
              </a:spcAft>
              <a:defRPr/>
            </a:pPr>
            <a:endParaRPr lang="en-US" altLang="ja-JP" dirty="0"/>
          </a:p>
          <a:p>
            <a:pPr eaLnBrk="1" fontAlgn="auto" hangingPunct="1">
              <a:spcBef>
                <a:spcPts val="0"/>
              </a:spcBef>
              <a:spcAft>
                <a:spcPts val="0"/>
              </a:spcAft>
              <a:defRPr/>
            </a:pPr>
            <a:endParaRPr lang="ja-JP" altLang="en-US" dirty="0"/>
          </a:p>
        </p:txBody>
      </p:sp>
      <p:sp>
        <p:nvSpPr>
          <p:cNvPr id="1741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47E95-4241-4383-9A55-60F927DCD4D1}" type="slidenum">
              <a:rPr lang="ja-JP" altLang="en-US"/>
              <a:pPr fontAlgn="base">
                <a:spcBef>
                  <a:spcPct val="0"/>
                </a:spcBef>
                <a:spcAft>
                  <a:spcPct val="0"/>
                </a:spcAft>
                <a:defRPr/>
              </a:pPr>
              <a:t>1</a:t>
            </a:fld>
            <a:endParaRPr lang="en-US" altLang="ja-JP"/>
          </a:p>
        </p:txBody>
      </p:sp>
    </p:spTree>
    <p:extLst>
      <p:ext uri="{BB962C8B-B14F-4D97-AF65-F5344CB8AC3E}">
        <p14:creationId xmlns:p14="http://schemas.microsoft.com/office/powerpoint/2010/main" val="2943637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5120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a:t>＊</a:t>
            </a:r>
            <a:r>
              <a:rPr lang="en-US" altLang="ja-JP"/>
              <a:t>--</a:t>
            </a:r>
            <a:r>
              <a:rPr lang="ja-JP" altLang="en-US"/>
              <a:t>解説</a:t>
            </a:r>
            <a:r>
              <a:rPr lang="en-US" altLang="ja-JP"/>
              <a:t>-----------------------------------------------------------------------------------</a:t>
            </a:r>
            <a:r>
              <a:rPr lang="ja-JP" altLang="en-US"/>
              <a:t>＊</a:t>
            </a:r>
          </a:p>
          <a:p>
            <a:pPr eaLnBrk="1" hangingPunct="1">
              <a:spcBef>
                <a:spcPct val="0"/>
              </a:spcBef>
            </a:pPr>
            <a:r>
              <a:rPr lang="ja-JP" altLang="en-US"/>
              <a:t>集合関数を使う</a:t>
            </a:r>
          </a:p>
          <a:p>
            <a:pPr eaLnBrk="1" hangingPunct="1">
              <a:spcBef>
                <a:spcPct val="0"/>
              </a:spcBef>
            </a:pPr>
            <a:endParaRPr lang="en-US" altLang="ja-JP"/>
          </a:p>
          <a:p>
            <a:pPr eaLnBrk="1" hangingPunct="1">
              <a:spcBef>
                <a:spcPct val="0"/>
              </a:spcBef>
            </a:pPr>
            <a:r>
              <a:rPr lang="ja-JP" altLang="en-US"/>
              <a:t>集合関数とは、ここのレコードに対して、何か処理をするのでは</a:t>
            </a:r>
          </a:p>
          <a:p>
            <a:pPr eaLnBrk="1" hangingPunct="1">
              <a:spcBef>
                <a:spcPct val="0"/>
              </a:spcBef>
            </a:pPr>
            <a:r>
              <a:rPr lang="ja-JP" altLang="en-US"/>
              <a:t>なく、</a:t>
            </a:r>
            <a:r>
              <a:rPr lang="en-US" altLang="ja-JP"/>
              <a:t>SELECT</a:t>
            </a:r>
            <a:r>
              <a:rPr lang="ja-JP" altLang="en-US"/>
              <a:t>したデータ全体に対して、まとめて処理をする関数。</a:t>
            </a:r>
          </a:p>
          <a:p>
            <a:pPr eaLnBrk="1" hangingPunct="1">
              <a:spcBef>
                <a:spcPct val="0"/>
              </a:spcBef>
            </a:pPr>
            <a:endParaRPr lang="ja-JP" altLang="en-US"/>
          </a:p>
          <a:p>
            <a:pPr eaLnBrk="1" hangingPunct="1">
              <a:spcBef>
                <a:spcPct val="0"/>
              </a:spcBef>
            </a:pPr>
            <a:endParaRPr lang="ja-JP" altLang="en-US"/>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2E155814-159F-41C9-94E8-FCBF138CDD91}" type="slidenum">
              <a:rPr lang="ja-JP" altLang="en-US" sz="1200">
                <a:latin typeface="+mn-lt"/>
                <a:ea typeface="+mn-ea"/>
              </a:rPr>
              <a:pPr algn="r">
                <a:defRPr/>
              </a:pPr>
              <a:t>10</a:t>
            </a:fld>
            <a:endParaRPr lang="en-US" altLang="ja-JP" sz="1200">
              <a:latin typeface="+mn-lt"/>
              <a:ea typeface="+mn-ea"/>
            </a:endParaRPr>
          </a:p>
        </p:txBody>
      </p:sp>
    </p:spTree>
    <p:extLst>
      <p:ext uri="{BB962C8B-B14F-4D97-AF65-F5344CB8AC3E}">
        <p14:creationId xmlns:p14="http://schemas.microsoft.com/office/powerpoint/2010/main" val="1571423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164867"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a:t>＊</a:t>
            </a:r>
            <a:r>
              <a:rPr lang="en-US" altLang="ja-JP"/>
              <a:t>--</a:t>
            </a:r>
            <a:r>
              <a:rPr lang="ja-JP" altLang="en-US"/>
              <a:t>解説</a:t>
            </a:r>
            <a:r>
              <a:rPr lang="en-US" altLang="ja-JP"/>
              <a:t>-----------------------------------------------------------------------------------</a:t>
            </a:r>
            <a:r>
              <a:rPr lang="ja-JP" altLang="en-US"/>
              <a:t>＊</a:t>
            </a:r>
          </a:p>
          <a:p>
            <a:pPr eaLnBrk="1" hangingPunct="1">
              <a:spcBef>
                <a:spcPct val="0"/>
              </a:spcBef>
            </a:pPr>
            <a:r>
              <a:rPr lang="ja-JP" altLang="en-US"/>
              <a:t>集合関数を使う</a:t>
            </a:r>
          </a:p>
          <a:p>
            <a:pPr eaLnBrk="1" hangingPunct="1">
              <a:spcBef>
                <a:spcPct val="0"/>
              </a:spcBef>
            </a:pPr>
            <a:endParaRPr lang="en-US" altLang="ja-JP"/>
          </a:p>
          <a:p>
            <a:pPr eaLnBrk="1" hangingPunct="1">
              <a:spcBef>
                <a:spcPct val="0"/>
              </a:spcBef>
            </a:pPr>
            <a:r>
              <a:rPr lang="ja-JP" altLang="en-US"/>
              <a:t>厳密には以下に違いがある：</a:t>
            </a:r>
          </a:p>
          <a:p>
            <a:pPr eaLnBrk="1" hangingPunct="1">
              <a:spcBef>
                <a:spcPct val="0"/>
              </a:spcBef>
            </a:pPr>
            <a:r>
              <a:rPr lang="en-US" altLang="ja-JP"/>
              <a:t>COUNT</a:t>
            </a:r>
            <a:r>
              <a:rPr lang="ja-JP" altLang="en-US"/>
              <a:t>（＊）　レコード数が返される。</a:t>
            </a:r>
          </a:p>
          <a:p>
            <a:pPr eaLnBrk="1" hangingPunct="1">
              <a:spcBef>
                <a:spcPct val="0"/>
              </a:spcBef>
            </a:pPr>
            <a:r>
              <a:rPr lang="en-US" altLang="ja-JP"/>
              <a:t>COUNT</a:t>
            </a:r>
            <a:r>
              <a:rPr lang="ja-JP" altLang="en-US"/>
              <a:t>（</a:t>
            </a:r>
            <a:r>
              <a:rPr lang="en-US" altLang="ja-JP"/>
              <a:t>Pirce</a:t>
            </a:r>
            <a:r>
              <a:rPr lang="ja-JP" altLang="en-US"/>
              <a:t>）　</a:t>
            </a:r>
            <a:r>
              <a:rPr lang="en-US" altLang="ja-JP"/>
              <a:t>Price</a:t>
            </a:r>
            <a:r>
              <a:rPr lang="ja-JP" altLang="en-US"/>
              <a:t>列に値が入力されているレコードの数</a:t>
            </a:r>
          </a:p>
          <a:p>
            <a:pPr eaLnBrk="1" hangingPunct="1">
              <a:spcBef>
                <a:spcPct val="0"/>
              </a:spcBef>
            </a:pPr>
            <a:r>
              <a:rPr lang="ja-JP" altLang="en-US"/>
              <a:t>　　　　　　　　つまり、あるレコードの</a:t>
            </a:r>
            <a:r>
              <a:rPr lang="en-US" altLang="ja-JP"/>
              <a:t>Price</a:t>
            </a:r>
            <a:r>
              <a:rPr lang="ja-JP" altLang="en-US"/>
              <a:t>列に値がなく</a:t>
            </a:r>
            <a:r>
              <a:rPr lang="en-US" altLang="ja-JP"/>
              <a:t>NULL</a:t>
            </a:r>
            <a:r>
              <a:rPr lang="ja-JP" altLang="en-US"/>
              <a:t>だった場合、</a:t>
            </a:r>
          </a:p>
          <a:p>
            <a:pPr eaLnBrk="1" hangingPunct="1">
              <a:spcBef>
                <a:spcPct val="0"/>
              </a:spcBef>
            </a:pPr>
            <a:r>
              <a:rPr lang="ja-JP" altLang="en-US"/>
              <a:t>　　　　　　　　</a:t>
            </a:r>
            <a:r>
              <a:rPr lang="en-US" altLang="ja-JP"/>
              <a:t>Count(</a:t>
            </a:r>
            <a:r>
              <a:rPr lang="ja-JP" altLang="en-US"/>
              <a:t>＊</a:t>
            </a:r>
            <a:r>
              <a:rPr lang="en-US" altLang="ja-JP"/>
              <a:t>) </a:t>
            </a:r>
            <a:r>
              <a:rPr lang="ja-JP" altLang="en-US"/>
              <a:t>と、</a:t>
            </a:r>
            <a:r>
              <a:rPr lang="en-US" altLang="ja-JP"/>
              <a:t>Count(Price)</a:t>
            </a:r>
            <a:r>
              <a:rPr lang="ja-JP" altLang="en-US"/>
              <a:t>　の結果は異なる。</a:t>
            </a:r>
          </a:p>
          <a:p>
            <a:pPr eaLnBrk="1" hangingPunct="1">
              <a:spcBef>
                <a:spcPct val="0"/>
              </a:spcBef>
            </a:pPr>
            <a:endParaRPr lang="ja-JP" altLang="en-US"/>
          </a:p>
          <a:p>
            <a:pPr eaLnBrk="1" hangingPunct="1">
              <a:spcBef>
                <a:spcPct val="0"/>
              </a:spcBef>
            </a:pPr>
            <a:r>
              <a:rPr lang="en-US" altLang="ja-JP"/>
              <a:t>SUM</a:t>
            </a:r>
            <a:r>
              <a:rPr lang="ja-JP" altLang="en-US"/>
              <a:t>（</a:t>
            </a:r>
            <a:r>
              <a:rPr lang="en-US" altLang="ja-JP"/>
              <a:t>Price</a:t>
            </a:r>
            <a:r>
              <a:rPr lang="ja-JP" altLang="en-US"/>
              <a:t>）は、</a:t>
            </a:r>
            <a:r>
              <a:rPr lang="en-US" altLang="ja-JP"/>
              <a:t>Price</a:t>
            </a:r>
            <a:r>
              <a:rPr lang="ja-JP" altLang="en-US"/>
              <a:t>列の数値の総和</a:t>
            </a:r>
          </a:p>
          <a:p>
            <a:pPr eaLnBrk="1" hangingPunct="1">
              <a:spcBef>
                <a:spcPct val="0"/>
              </a:spcBef>
            </a:pPr>
            <a:r>
              <a:rPr lang="ja-JP" altLang="en-US"/>
              <a:t>　　　（</a:t>
            </a:r>
            <a:r>
              <a:rPr lang="en-US" altLang="ja-JP"/>
              <a:t>COUNT</a:t>
            </a:r>
            <a:r>
              <a:rPr lang="ja-JP" altLang="en-US"/>
              <a:t>と総和の違いも混乱する学生がいる可能性がある）</a:t>
            </a:r>
          </a:p>
          <a:p>
            <a:pPr eaLnBrk="1" hangingPunct="1">
              <a:spcBef>
                <a:spcPct val="0"/>
              </a:spcBef>
            </a:pPr>
            <a:endParaRPr lang="ja-JP" altLang="en-US"/>
          </a:p>
          <a:p>
            <a:pPr eaLnBrk="1" hangingPunct="1">
              <a:spcBef>
                <a:spcPct val="0"/>
              </a:spcBef>
            </a:pPr>
            <a:endParaRPr lang="ja-JP" altLang="en-US"/>
          </a:p>
          <a:p>
            <a:pPr eaLnBrk="1" hangingPunct="1">
              <a:spcBef>
                <a:spcPct val="0"/>
              </a:spcBef>
            </a:pPr>
            <a:endParaRPr lang="ja-JP" altLang="en-US"/>
          </a:p>
          <a:p>
            <a:pPr eaLnBrk="1" hangingPunct="1">
              <a:spcBef>
                <a:spcPct val="0"/>
              </a:spcBef>
            </a:pPr>
            <a:endParaRPr lang="ja-JP" altLang="en-US"/>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865685B4-4D2E-4FF4-9441-AA8E87C33C85}" type="slidenum">
              <a:rPr lang="ja-JP" altLang="en-US" sz="1200">
                <a:latin typeface="+mn-lt"/>
                <a:ea typeface="+mn-ea"/>
              </a:rPr>
              <a:pPr algn="r">
                <a:defRPr/>
              </a:pPr>
              <a:t>11</a:t>
            </a:fld>
            <a:endParaRPr lang="en-US" altLang="ja-JP" sz="1200">
              <a:latin typeface="+mn-lt"/>
              <a:ea typeface="+mn-ea"/>
            </a:endParaRPr>
          </a:p>
        </p:txBody>
      </p:sp>
    </p:spTree>
    <p:extLst>
      <p:ext uri="{BB962C8B-B14F-4D97-AF65-F5344CB8AC3E}">
        <p14:creationId xmlns:p14="http://schemas.microsoft.com/office/powerpoint/2010/main" val="204313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3277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80000"/>
              </a:lnSpc>
              <a:spcBef>
                <a:spcPct val="30000"/>
              </a:spcBef>
              <a:spcAft>
                <a:spcPct val="0"/>
              </a:spcAft>
              <a:buClrTx/>
              <a:buSzTx/>
              <a:buFontTx/>
              <a:buNone/>
              <a:tabLst/>
              <a:defRPr/>
            </a:pPr>
            <a:r>
              <a:rPr lang="ja-JP" altLang="en-US" sz="800" dirty="0"/>
              <a:t>＊</a:t>
            </a:r>
            <a:r>
              <a:rPr lang="en-US" altLang="ja-JP" sz="800" dirty="0"/>
              <a:t>---</a:t>
            </a:r>
            <a:r>
              <a:rPr lang="ja-JP" altLang="en-US" sz="800" dirty="0"/>
              <a:t>解説</a:t>
            </a:r>
            <a:r>
              <a:rPr lang="en-US" altLang="ja-JP" sz="800" dirty="0"/>
              <a:t>-----------------------------------------------------------------------------------</a:t>
            </a:r>
            <a:r>
              <a:rPr lang="ja-JP" altLang="en-US" sz="800" dirty="0"/>
              <a:t>＊</a:t>
            </a:r>
            <a:endParaRPr lang="en-US" altLang="ja-JP" sz="800" dirty="0"/>
          </a:p>
          <a:p>
            <a:pPr>
              <a:lnSpc>
                <a:spcPct val="80000"/>
              </a:lnSpc>
            </a:pPr>
            <a:r>
              <a:rPr lang="en-US" altLang="ja-JP" sz="800" dirty="0"/>
              <a:t>SELECT</a:t>
            </a:r>
            <a:r>
              <a:rPr lang="ja-JP" altLang="en-US" sz="800" dirty="0"/>
              <a:t>文の条件指定記述方法について説明を行う。</a:t>
            </a:r>
          </a:p>
          <a:p>
            <a:pPr>
              <a:lnSpc>
                <a:spcPct val="80000"/>
              </a:lnSpc>
            </a:pPr>
            <a:endParaRPr lang="en-US" altLang="ja-JP" sz="800" dirty="0"/>
          </a:p>
          <a:p>
            <a:pPr>
              <a:lnSpc>
                <a:spcPct val="80000"/>
              </a:lnSpc>
            </a:pPr>
            <a:r>
              <a:rPr lang="en-US" altLang="ja-JP" sz="800" dirty="0"/>
              <a:t>SELECT </a:t>
            </a:r>
            <a:r>
              <a:rPr lang="ja-JP" altLang="en-US" sz="800" dirty="0"/>
              <a:t>表示　</a:t>
            </a:r>
            <a:r>
              <a:rPr lang="en-US" altLang="ja-JP" sz="800" dirty="0"/>
              <a:t>FROM</a:t>
            </a:r>
            <a:r>
              <a:rPr lang="ja-JP" altLang="en-US" sz="800" dirty="0"/>
              <a:t>　表名までの基本的な記述は同じ。</a:t>
            </a:r>
            <a:endParaRPr lang="en-US" altLang="ja-JP" sz="800" dirty="0"/>
          </a:p>
          <a:p>
            <a:pPr>
              <a:lnSpc>
                <a:spcPct val="80000"/>
              </a:lnSpc>
            </a:pPr>
            <a:r>
              <a:rPr lang="ja-JP" altLang="en-US" sz="800" dirty="0"/>
              <a:t>（難しくなったらと言って、冒頭の構文は変更ないので、混乱して崩さないようにすること。）</a:t>
            </a:r>
            <a:endParaRPr lang="en-US" altLang="ja-JP" sz="800" dirty="0"/>
          </a:p>
          <a:p>
            <a:pPr>
              <a:lnSpc>
                <a:spcPct val="80000"/>
              </a:lnSpc>
            </a:pPr>
            <a:endParaRPr lang="en-US" altLang="ja-JP" sz="800" dirty="0"/>
          </a:p>
          <a:p>
            <a:pPr>
              <a:lnSpc>
                <a:spcPct val="80000"/>
              </a:lnSpc>
            </a:pPr>
            <a:r>
              <a:rPr lang="ja-JP" altLang="en-US" sz="800" dirty="0"/>
              <a:t>条件指定は、</a:t>
            </a:r>
            <a:r>
              <a:rPr lang="en-US" altLang="ja-JP" sz="800" dirty="0"/>
              <a:t>SELECT</a:t>
            </a:r>
            <a:r>
              <a:rPr lang="ja-JP" altLang="en-US" sz="800" dirty="0"/>
              <a:t>　表示　</a:t>
            </a:r>
            <a:r>
              <a:rPr lang="en-US" altLang="ja-JP" sz="800" dirty="0"/>
              <a:t>FROM</a:t>
            </a:r>
            <a:r>
              <a:rPr lang="ja-JP" altLang="en-US" sz="800" dirty="0"/>
              <a:t>表名の後ろ</a:t>
            </a:r>
            <a:endParaRPr lang="en-US" altLang="ja-JP" sz="800" dirty="0"/>
          </a:p>
          <a:p>
            <a:pPr>
              <a:lnSpc>
                <a:spcPct val="80000"/>
              </a:lnSpc>
            </a:pPr>
            <a:r>
              <a:rPr lang="en-US" altLang="ja-JP" sz="800" dirty="0"/>
              <a:t>WHERE</a:t>
            </a:r>
            <a:r>
              <a:rPr lang="ja-JP" altLang="en-US" sz="800" dirty="0"/>
              <a:t>以降で指定する。</a:t>
            </a:r>
            <a:endParaRPr lang="en-US" altLang="ja-JP" sz="800" dirty="0"/>
          </a:p>
          <a:p>
            <a:pPr>
              <a:lnSpc>
                <a:spcPct val="80000"/>
              </a:lnSpc>
            </a:pPr>
            <a:endParaRPr lang="en-US" altLang="ja-JP" sz="800" dirty="0"/>
          </a:p>
          <a:p>
            <a:pPr>
              <a:lnSpc>
                <a:spcPct val="80000"/>
              </a:lnSpc>
            </a:pPr>
            <a:r>
              <a:rPr lang="en-US" altLang="ja-JP" sz="800" dirty="0"/>
              <a:t>WHERE</a:t>
            </a:r>
            <a:r>
              <a:rPr lang="ja-JP" altLang="en-US" sz="800" dirty="0"/>
              <a:t>以降の指定の仕方は、以降詳細を述べるが、</a:t>
            </a:r>
            <a:endParaRPr lang="en-US" altLang="ja-JP" sz="800" dirty="0"/>
          </a:p>
          <a:p>
            <a:pPr>
              <a:lnSpc>
                <a:spcPct val="80000"/>
              </a:lnSpc>
            </a:pPr>
            <a:r>
              <a:rPr lang="ja-JP" altLang="en-US" sz="800" dirty="0"/>
              <a:t>基本、「データのどの項目の値が、何の値であるものが欲しい」となるので、その条件を記述</a:t>
            </a:r>
            <a:endParaRPr lang="en-US" altLang="ja-JP" sz="800" dirty="0"/>
          </a:p>
          <a:p>
            <a:pPr>
              <a:lnSpc>
                <a:spcPct val="80000"/>
              </a:lnSpc>
            </a:pPr>
            <a:r>
              <a:rPr lang="ja-JP" altLang="en-US" sz="800" dirty="0"/>
              <a:t>すればよい。</a:t>
            </a:r>
            <a:endParaRPr lang="en-US" altLang="ja-JP" sz="800" dirty="0"/>
          </a:p>
          <a:p>
            <a:pPr>
              <a:lnSpc>
                <a:spcPct val="80000"/>
              </a:lnSpc>
            </a:pPr>
            <a:endParaRPr lang="en-US" altLang="ja-JP" sz="800" dirty="0"/>
          </a:p>
          <a:p>
            <a:pPr>
              <a:lnSpc>
                <a:spcPct val="80000"/>
              </a:lnSpc>
            </a:pPr>
            <a:r>
              <a:rPr lang="ja-JP" altLang="en-US" sz="800" dirty="0"/>
              <a:t>たとえば）　</a:t>
            </a:r>
            <a:r>
              <a:rPr lang="en-US" altLang="ja-JP" sz="800" dirty="0"/>
              <a:t>HAL</a:t>
            </a:r>
            <a:r>
              <a:rPr lang="ja-JP" altLang="en-US" sz="800" dirty="0"/>
              <a:t>学生（全校生）データがあったとして、</a:t>
            </a:r>
            <a:endParaRPr lang="en-US" altLang="ja-JP" sz="800" dirty="0"/>
          </a:p>
          <a:p>
            <a:pPr>
              <a:lnSpc>
                <a:spcPct val="80000"/>
              </a:lnSpc>
            </a:pPr>
            <a:r>
              <a:rPr lang="ja-JP" altLang="en-US" sz="800" dirty="0"/>
              <a:t>　　　　　　</a:t>
            </a:r>
            <a:r>
              <a:rPr lang="en-US" altLang="ja-JP" sz="800" dirty="0"/>
              <a:t>1</a:t>
            </a:r>
            <a:r>
              <a:rPr lang="ja-JP" altLang="en-US" sz="800" dirty="0"/>
              <a:t>年生のデータ　＞　学年の値が、</a:t>
            </a:r>
            <a:r>
              <a:rPr lang="en-US" altLang="ja-JP" sz="800" dirty="0"/>
              <a:t>1</a:t>
            </a:r>
            <a:r>
              <a:rPr lang="ja-JP" altLang="en-US" sz="800" dirty="0"/>
              <a:t>年</a:t>
            </a:r>
            <a:endParaRPr lang="en-US" altLang="ja-JP" sz="800" dirty="0"/>
          </a:p>
          <a:p>
            <a:pPr>
              <a:lnSpc>
                <a:spcPct val="80000"/>
              </a:lnSpc>
            </a:pPr>
            <a:r>
              <a:rPr lang="ja-JP" altLang="en-US" sz="800" dirty="0"/>
              <a:t>　　　　　　東京に住む人　＞　住所データの先頭が、「東京都」で始まるデータ。</a:t>
            </a:r>
            <a:endParaRPr lang="en-US" altLang="ja-JP" sz="800" dirty="0"/>
          </a:p>
          <a:p>
            <a:pPr>
              <a:lnSpc>
                <a:spcPct val="80000"/>
              </a:lnSpc>
            </a:pPr>
            <a:r>
              <a:rPr lang="ja-JP" altLang="en-US" sz="800" dirty="0"/>
              <a:t>　　　　　　年齢が、</a:t>
            </a:r>
            <a:r>
              <a:rPr lang="en-US" altLang="ja-JP" sz="800" dirty="0"/>
              <a:t>20</a:t>
            </a:r>
            <a:r>
              <a:rPr lang="ja-JP" altLang="en-US" sz="800" dirty="0"/>
              <a:t>歳　＞　年齢の値が、</a:t>
            </a:r>
            <a:r>
              <a:rPr lang="en-US" altLang="ja-JP" sz="800" dirty="0"/>
              <a:t>20</a:t>
            </a:r>
            <a:r>
              <a:rPr lang="ja-JP" altLang="en-US" sz="800" dirty="0"/>
              <a:t>歳</a:t>
            </a:r>
            <a:endParaRPr lang="en-US" altLang="ja-JP" sz="800" dirty="0"/>
          </a:p>
          <a:p>
            <a:pPr>
              <a:lnSpc>
                <a:spcPct val="80000"/>
              </a:lnSpc>
            </a:pPr>
            <a:endParaRPr lang="en-US" altLang="ja-JP" sz="800" dirty="0"/>
          </a:p>
          <a:p>
            <a:pPr>
              <a:lnSpc>
                <a:spcPct val="80000"/>
              </a:lnSpc>
            </a:pPr>
            <a:r>
              <a:rPr lang="ja-JP" altLang="en-US" sz="800" dirty="0"/>
              <a:t>などのように、原則そのデータの、「あるフィールド名」＝‘欲しい値’　のように指定。</a:t>
            </a:r>
            <a:endParaRPr lang="en-US" altLang="ja-JP" sz="800" dirty="0"/>
          </a:p>
          <a:p>
            <a:pPr>
              <a:lnSpc>
                <a:spcPct val="80000"/>
              </a:lnSpc>
            </a:pPr>
            <a:endParaRPr lang="en-US" altLang="ja-JP" sz="800" dirty="0"/>
          </a:p>
          <a:p>
            <a:pPr>
              <a:lnSpc>
                <a:spcPct val="80000"/>
              </a:lnSpc>
            </a:pPr>
            <a:r>
              <a:rPr lang="ja-JP" altLang="en-US" sz="800" dirty="0"/>
              <a:t>条件は、複数指定することができる。</a:t>
            </a:r>
            <a:r>
              <a:rPr lang="en-US" altLang="ja-JP" sz="800" dirty="0"/>
              <a:t>AND</a:t>
            </a:r>
            <a:r>
              <a:rPr lang="ja-JP" altLang="en-US" sz="800" dirty="0" err="1"/>
              <a:t>、</a:t>
            </a:r>
            <a:r>
              <a:rPr lang="en-US" altLang="ja-JP" sz="800" dirty="0"/>
              <a:t>OR</a:t>
            </a:r>
            <a:r>
              <a:rPr lang="ja-JP" altLang="en-US" sz="800" dirty="0"/>
              <a:t>で繋ぐ</a:t>
            </a:r>
            <a:endParaRPr lang="en-US" altLang="ja-JP" sz="800" dirty="0"/>
          </a:p>
          <a:p>
            <a:pPr>
              <a:lnSpc>
                <a:spcPct val="80000"/>
              </a:lnSpc>
            </a:pPr>
            <a:r>
              <a:rPr lang="ja-JP" altLang="en-US" sz="800" dirty="0"/>
              <a:t>（集合演算になる。）</a:t>
            </a:r>
            <a:endParaRPr lang="en-US" altLang="ja-JP" sz="800" dirty="0"/>
          </a:p>
          <a:p>
            <a:pPr>
              <a:lnSpc>
                <a:spcPct val="80000"/>
              </a:lnSpc>
            </a:pPr>
            <a:r>
              <a:rPr lang="en-US" altLang="ja-JP" sz="800" dirty="0"/>
              <a:t>AND</a:t>
            </a:r>
            <a:r>
              <a:rPr lang="ja-JP" altLang="en-US" sz="800" dirty="0"/>
              <a:t>が優先されるが、</a:t>
            </a:r>
            <a:r>
              <a:rPr lang="en-US" altLang="ja-JP" sz="800" dirty="0"/>
              <a:t>AND</a:t>
            </a:r>
            <a:r>
              <a:rPr lang="ja-JP" altLang="en-US" sz="800" dirty="0" err="1"/>
              <a:t>、</a:t>
            </a:r>
            <a:r>
              <a:rPr lang="en-US" altLang="ja-JP" sz="800" dirty="0"/>
              <a:t>OR</a:t>
            </a:r>
            <a:r>
              <a:rPr lang="ja-JP" altLang="en-US" sz="800" dirty="0"/>
              <a:t>が複数重なる場合は、わかりやすいように　構文を（）で括る。</a:t>
            </a:r>
            <a:endParaRPr lang="en-US" altLang="ja-JP" sz="800" dirty="0"/>
          </a:p>
          <a:p>
            <a:pPr>
              <a:lnSpc>
                <a:spcPct val="80000"/>
              </a:lnSpc>
            </a:pPr>
            <a:endParaRPr lang="en-US" altLang="ja-JP" sz="800" dirty="0"/>
          </a:p>
          <a:p>
            <a:pPr>
              <a:lnSpc>
                <a:spcPct val="80000"/>
              </a:lnSpc>
            </a:pPr>
            <a:endParaRPr lang="en-US" altLang="ja-JP" sz="800" dirty="0"/>
          </a:p>
          <a:p>
            <a:pPr>
              <a:lnSpc>
                <a:spcPct val="80000"/>
              </a:lnSpc>
            </a:pPr>
            <a:endParaRPr lang="ja-JP" altLang="en-US" sz="800" dirty="0"/>
          </a:p>
          <a:p>
            <a:pPr>
              <a:lnSpc>
                <a:spcPct val="80000"/>
              </a:lnSpc>
            </a:pPr>
            <a:r>
              <a:rPr lang="ja-JP" altLang="en-US" sz="800" dirty="0"/>
              <a:t>＊</a:t>
            </a:r>
            <a:r>
              <a:rPr lang="en-US" altLang="ja-JP" sz="800" dirty="0"/>
              <a:t>------------------------------------------------------------------------------------------------</a:t>
            </a:r>
            <a:r>
              <a:rPr lang="ja-JP" altLang="en-US" sz="800" dirty="0"/>
              <a:t>＊</a:t>
            </a:r>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2F9598B5-12F6-4CF2-A0A5-C6C1BD5B2B8C}" type="slidenum">
              <a:rPr lang="ja-JP" altLang="en-US" sz="1200">
                <a:latin typeface="+mn-lt"/>
                <a:ea typeface="+mn-ea"/>
              </a:rPr>
              <a:pPr algn="r">
                <a:defRPr/>
              </a:pPr>
              <a:t>12</a:t>
            </a:fld>
            <a:endParaRPr lang="en-US" altLang="ja-JP" sz="1200">
              <a:latin typeface="+mn-lt"/>
              <a:ea typeface="+mn-ea"/>
            </a:endParaRPr>
          </a:p>
        </p:txBody>
      </p:sp>
    </p:spTree>
    <p:extLst>
      <p:ext uri="{BB962C8B-B14F-4D97-AF65-F5344CB8AC3E}">
        <p14:creationId xmlns:p14="http://schemas.microsoft.com/office/powerpoint/2010/main" val="307292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3686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ja-JP" altLang="en-US" dirty="0"/>
              <a:t>＊</a:t>
            </a:r>
            <a:r>
              <a:rPr lang="en-US" altLang="ja-JP" dirty="0"/>
              <a:t>---</a:t>
            </a:r>
            <a:r>
              <a:rPr lang="ja-JP" altLang="en-US" dirty="0"/>
              <a:t>解説</a:t>
            </a:r>
            <a:r>
              <a:rPr lang="en-US" altLang="ja-JP" dirty="0"/>
              <a:t>-----------------------------------------------------------------------------------</a:t>
            </a:r>
            <a:r>
              <a:rPr lang="ja-JP" altLang="en-US" dirty="0"/>
              <a:t>＊</a:t>
            </a:r>
            <a:endParaRPr lang="en-US" altLang="ja-JP" dirty="0"/>
          </a:p>
          <a:p>
            <a:pPr eaLnBrk="1" hangingPunct="1">
              <a:spcBef>
                <a:spcPct val="0"/>
              </a:spcBef>
            </a:pPr>
            <a:r>
              <a:rPr lang="ja-JP" altLang="en-US" dirty="0"/>
              <a:t>主要な演算子を揚げた</a:t>
            </a:r>
          </a:p>
          <a:p>
            <a:pPr eaLnBrk="1" hangingPunct="1">
              <a:spcBef>
                <a:spcPct val="0"/>
              </a:spcBef>
            </a:pPr>
            <a:endParaRPr lang="ja-JP" altLang="en-US" dirty="0"/>
          </a:p>
          <a:p>
            <a:pPr eaLnBrk="1" hangingPunct="1">
              <a:spcBef>
                <a:spcPct val="0"/>
              </a:spcBef>
            </a:pPr>
            <a:r>
              <a:rPr lang="ja-JP" altLang="en-US" dirty="0"/>
              <a:t>テキストにある、</a:t>
            </a:r>
            <a:r>
              <a:rPr lang="en-US" altLang="ja-JP" dirty="0"/>
              <a:t>IN</a:t>
            </a:r>
            <a:r>
              <a:rPr lang="ja-JP" altLang="en-US" dirty="0" err="1"/>
              <a:t>、</a:t>
            </a:r>
            <a:r>
              <a:rPr lang="en-US" altLang="ja-JP" dirty="0"/>
              <a:t>EXSISTS</a:t>
            </a:r>
            <a:r>
              <a:rPr lang="ja-JP" altLang="en-US" dirty="0"/>
              <a:t>　については、後半副問い合わせの学習の際に説明</a:t>
            </a:r>
          </a:p>
          <a:p>
            <a:pPr eaLnBrk="1" hangingPunct="1">
              <a:spcBef>
                <a:spcPct val="0"/>
              </a:spcBef>
            </a:pPr>
            <a:r>
              <a:rPr lang="ja-JP" altLang="en-US" dirty="0"/>
              <a:t>（副問い合わせも、基本情報で出題されるので重要ではあるが、まずは基本をじっくり）</a:t>
            </a:r>
          </a:p>
          <a:p>
            <a:pPr eaLnBrk="1" hangingPunct="1">
              <a:spcBef>
                <a:spcPct val="0"/>
              </a:spcBef>
            </a:pPr>
            <a:endParaRPr lang="ja-JP" altLang="en-US" dirty="0"/>
          </a:p>
          <a:p>
            <a:pPr eaLnBrk="1" hangingPunct="1">
              <a:spcBef>
                <a:spcPct val="0"/>
              </a:spcBef>
            </a:pPr>
            <a:r>
              <a:rPr lang="ja-JP" altLang="en-US" dirty="0"/>
              <a:t>使い方は、テキストの例題など参考に、説明。</a:t>
            </a:r>
          </a:p>
          <a:p>
            <a:pPr eaLnBrk="1" hangingPunct="1">
              <a:spcBef>
                <a:spcPct val="0"/>
              </a:spcBef>
            </a:pPr>
            <a:endParaRPr lang="ja-JP" altLang="en-US" dirty="0"/>
          </a:p>
          <a:p>
            <a:pPr eaLnBrk="1" hangingPunct="1">
              <a:spcBef>
                <a:spcPct val="0"/>
              </a:spcBef>
            </a:pPr>
            <a:r>
              <a:rPr lang="en-US" altLang="ja-JP" dirty="0"/>
              <a:t>LIKE</a:t>
            </a:r>
            <a:r>
              <a:rPr lang="ja-JP" altLang="en-US" dirty="0"/>
              <a:t>については、つぎページ（「その９」で実施）</a:t>
            </a:r>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295C15E4-E98F-4D8B-BE89-05254612D782}" type="slidenum">
              <a:rPr lang="ja-JP" altLang="en-US" sz="1200">
                <a:latin typeface="+mn-lt"/>
                <a:ea typeface="+mn-ea"/>
              </a:rPr>
              <a:pPr algn="r">
                <a:defRPr/>
              </a:pPr>
              <a:t>13</a:t>
            </a:fld>
            <a:endParaRPr lang="en-US" altLang="ja-JP" sz="1200">
              <a:latin typeface="+mn-lt"/>
              <a:ea typeface="+mn-ea"/>
            </a:endParaRPr>
          </a:p>
        </p:txBody>
      </p:sp>
    </p:spTree>
    <p:extLst>
      <p:ext uri="{BB962C8B-B14F-4D97-AF65-F5344CB8AC3E}">
        <p14:creationId xmlns:p14="http://schemas.microsoft.com/office/powerpoint/2010/main" val="683319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3891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ja-JP" altLang="en-US" dirty="0"/>
              <a:t>＊</a:t>
            </a:r>
            <a:r>
              <a:rPr lang="en-US" altLang="ja-JP" dirty="0"/>
              <a:t>---</a:t>
            </a:r>
            <a:r>
              <a:rPr lang="ja-JP" altLang="en-US" dirty="0"/>
              <a:t>解説</a:t>
            </a:r>
            <a:r>
              <a:rPr lang="en-US" altLang="ja-JP" dirty="0"/>
              <a:t>-----------------------------------------------------------------------------------</a:t>
            </a:r>
            <a:r>
              <a:rPr lang="ja-JP" altLang="en-US" dirty="0"/>
              <a:t>＊</a:t>
            </a:r>
            <a:endParaRPr lang="en-US" altLang="ja-JP" dirty="0"/>
          </a:p>
          <a:p>
            <a:pPr eaLnBrk="1" hangingPunct="1">
              <a:spcBef>
                <a:spcPct val="0"/>
              </a:spcBef>
            </a:pPr>
            <a:r>
              <a:rPr lang="ja-JP" altLang="en-US" u="sng" dirty="0"/>
              <a:t>ここでは、あいまい検索を学習。</a:t>
            </a:r>
            <a:endParaRPr lang="en-US" altLang="ja-JP" u="sng" dirty="0"/>
          </a:p>
          <a:p>
            <a:pPr eaLnBrk="1" hangingPunct="1">
              <a:spcBef>
                <a:spcPct val="0"/>
              </a:spcBef>
            </a:pPr>
            <a:endParaRPr lang="en-US" altLang="ja-JP" u="sng" dirty="0"/>
          </a:p>
          <a:p>
            <a:pPr eaLnBrk="1" hangingPunct="1">
              <a:spcBef>
                <a:spcPct val="0"/>
              </a:spcBef>
            </a:pPr>
            <a:r>
              <a:rPr lang="ja-JP" altLang="en-US" u="none" dirty="0"/>
              <a:t>いわゆる「ワイルドカード（％）」をつかって、実現する。</a:t>
            </a:r>
            <a:endParaRPr lang="en-US" altLang="ja-JP" u="none" dirty="0"/>
          </a:p>
          <a:p>
            <a:pPr eaLnBrk="1" hangingPunct="1">
              <a:spcBef>
                <a:spcPct val="0"/>
              </a:spcBef>
            </a:pPr>
            <a:r>
              <a:rPr lang="ja-JP" altLang="en-US" u="none" dirty="0"/>
              <a:t>（</a:t>
            </a:r>
            <a:r>
              <a:rPr lang="en-US" altLang="ja-JP" u="none" dirty="0"/>
              <a:t>MYSQL</a:t>
            </a:r>
            <a:r>
              <a:rPr lang="ja-JP" altLang="en-US" u="none" dirty="0" err="1"/>
              <a:t>、</a:t>
            </a:r>
            <a:r>
              <a:rPr lang="en-US" altLang="ja-JP" u="none" dirty="0"/>
              <a:t>ORACLE</a:t>
            </a:r>
            <a:r>
              <a:rPr lang="ja-JP" altLang="en-US" u="none" dirty="0"/>
              <a:t>など標準</a:t>
            </a:r>
            <a:r>
              <a:rPr lang="en-US" altLang="ja-JP" u="none" dirty="0"/>
              <a:t>DB</a:t>
            </a:r>
            <a:r>
              <a:rPr lang="ja-JP" altLang="en-US" u="none" dirty="0"/>
              <a:t>では、％　であるが、</a:t>
            </a:r>
            <a:endParaRPr lang="en-US" altLang="ja-JP" u="none" dirty="0"/>
          </a:p>
          <a:p>
            <a:pPr eaLnBrk="1" hangingPunct="1">
              <a:spcBef>
                <a:spcPct val="0"/>
              </a:spcBef>
            </a:pPr>
            <a:r>
              <a:rPr lang="ja-JP" altLang="en-US" u="none" dirty="0"/>
              <a:t>　</a:t>
            </a:r>
            <a:r>
              <a:rPr lang="en-US" altLang="ja-JP" u="none" dirty="0" err="1"/>
              <a:t>MicrosoftOffice</a:t>
            </a:r>
            <a:r>
              <a:rPr lang="ja-JP" altLang="en-US" u="none" dirty="0"/>
              <a:t>にある</a:t>
            </a:r>
            <a:r>
              <a:rPr lang="en-US" altLang="ja-JP" u="none" dirty="0"/>
              <a:t>Access</a:t>
            </a:r>
            <a:r>
              <a:rPr lang="ja-JP" altLang="en-US" u="none" dirty="0"/>
              <a:t>は％ではなく「*」だ。（余談））</a:t>
            </a:r>
            <a:endParaRPr lang="en-US" altLang="ja-JP" u="none" dirty="0"/>
          </a:p>
          <a:p>
            <a:pPr eaLnBrk="1" hangingPunct="1">
              <a:spcBef>
                <a:spcPct val="0"/>
              </a:spcBef>
            </a:pPr>
            <a:endParaRPr lang="en-US" altLang="ja-JP" u="none" dirty="0"/>
          </a:p>
          <a:p>
            <a:pPr eaLnBrk="1" hangingPunct="1">
              <a:spcBef>
                <a:spcPct val="0"/>
              </a:spcBef>
            </a:pPr>
            <a:r>
              <a:rPr lang="en-US" altLang="ja-JP" dirty="0"/>
              <a:t>LIKE</a:t>
            </a:r>
            <a:r>
              <a:rPr lang="ja-JP" altLang="en-US" dirty="0"/>
              <a:t>　‘</a:t>
            </a:r>
            <a:r>
              <a:rPr lang="en-US" altLang="ja-JP" dirty="0"/>
              <a:t>A</a:t>
            </a:r>
            <a:r>
              <a:rPr lang="ja-JP" altLang="en-US" dirty="0"/>
              <a:t>％’　前方一致</a:t>
            </a:r>
          </a:p>
          <a:p>
            <a:pPr eaLnBrk="1" hangingPunct="1">
              <a:spcBef>
                <a:spcPct val="0"/>
              </a:spcBef>
            </a:pPr>
            <a:r>
              <a:rPr lang="en-US" altLang="ja-JP" dirty="0"/>
              <a:t>LIKE</a:t>
            </a:r>
            <a:r>
              <a:rPr lang="ja-JP" altLang="en-US" dirty="0"/>
              <a:t>　‘％</a:t>
            </a:r>
            <a:r>
              <a:rPr lang="en-US" altLang="ja-JP" dirty="0"/>
              <a:t>A</a:t>
            </a:r>
            <a:r>
              <a:rPr lang="ja-JP" altLang="en-US" dirty="0"/>
              <a:t>％’中間一致</a:t>
            </a:r>
          </a:p>
          <a:p>
            <a:pPr eaLnBrk="1" hangingPunct="1">
              <a:spcBef>
                <a:spcPct val="0"/>
              </a:spcBef>
            </a:pPr>
            <a:r>
              <a:rPr lang="en-US" altLang="ja-JP" dirty="0"/>
              <a:t>LIKE</a:t>
            </a:r>
            <a:r>
              <a:rPr lang="ja-JP" altLang="en-US" dirty="0"/>
              <a:t>　‘％</a:t>
            </a:r>
            <a:r>
              <a:rPr lang="en-US" altLang="ja-JP" dirty="0"/>
              <a:t>A’</a:t>
            </a:r>
            <a:r>
              <a:rPr lang="ja-JP" altLang="en-US" dirty="0"/>
              <a:t>　後方一致</a:t>
            </a:r>
          </a:p>
          <a:p>
            <a:pPr eaLnBrk="1" hangingPunct="1">
              <a:spcBef>
                <a:spcPct val="0"/>
              </a:spcBef>
            </a:pPr>
            <a:endParaRPr lang="ja-JP" altLang="en-US" dirty="0"/>
          </a:p>
          <a:p>
            <a:pPr eaLnBrk="1" hangingPunct="1">
              <a:spcBef>
                <a:spcPct val="0"/>
              </a:spcBef>
            </a:pPr>
            <a:r>
              <a:rPr lang="ja-JP" altLang="en-US" dirty="0"/>
              <a:t>ここで、「％」は、何文字でもよいことを意味するが、</a:t>
            </a:r>
          </a:p>
          <a:p>
            <a:pPr eaLnBrk="1" hangingPunct="1">
              <a:spcBef>
                <a:spcPct val="0"/>
              </a:spcBef>
            </a:pPr>
            <a:r>
              <a:rPr lang="ja-JP" altLang="en-US" dirty="0"/>
              <a:t>文字数を規定したい場合は、何でもよい</a:t>
            </a:r>
            <a:r>
              <a:rPr lang="en-US" altLang="ja-JP" dirty="0"/>
              <a:t>1</a:t>
            </a:r>
            <a:r>
              <a:rPr lang="ja-JP" altLang="en-US" dirty="0"/>
              <a:t>文字を「＿」アンダースコアで示すこともできる。</a:t>
            </a:r>
          </a:p>
          <a:p>
            <a:pPr eaLnBrk="1" hangingPunct="1">
              <a:spcBef>
                <a:spcPct val="0"/>
              </a:spcBef>
            </a:pPr>
            <a:endParaRPr lang="ja-JP" altLang="en-US" dirty="0"/>
          </a:p>
          <a:p>
            <a:pPr eaLnBrk="1" hangingPunct="1">
              <a:spcBef>
                <a:spcPct val="0"/>
              </a:spcBef>
            </a:pPr>
            <a:r>
              <a:rPr lang="ja-JP" altLang="en-US" dirty="0"/>
              <a:t>たとえば、</a:t>
            </a:r>
            <a:r>
              <a:rPr lang="en-US" altLang="ja-JP" dirty="0"/>
              <a:t>HAL</a:t>
            </a:r>
            <a:r>
              <a:rPr lang="ja-JP" altLang="en-US" dirty="0"/>
              <a:t>のクラス記号で</a:t>
            </a:r>
            <a:r>
              <a:rPr lang="en-US" altLang="ja-JP" dirty="0"/>
              <a:t>WEB</a:t>
            </a:r>
            <a:r>
              <a:rPr lang="ja-JP" altLang="en-US" dirty="0"/>
              <a:t>のクラス　２文字目が</a:t>
            </a:r>
            <a:r>
              <a:rPr lang="en-US" altLang="ja-JP" dirty="0"/>
              <a:t>W</a:t>
            </a:r>
            <a:r>
              <a:rPr lang="ja-JP" altLang="en-US" dirty="0"/>
              <a:t>　‘＿</a:t>
            </a:r>
            <a:r>
              <a:rPr lang="en-US" altLang="ja-JP" dirty="0"/>
              <a:t>W</a:t>
            </a:r>
            <a:r>
              <a:rPr lang="ja-JP" altLang="en-US" dirty="0"/>
              <a:t>％’　</a:t>
            </a:r>
            <a:r>
              <a:rPr lang="en-US" altLang="ja-JP" dirty="0"/>
              <a:t>IW13</a:t>
            </a:r>
            <a:r>
              <a:rPr lang="ja-JP" altLang="en-US" dirty="0" err="1"/>
              <a:t>、</a:t>
            </a:r>
            <a:r>
              <a:rPr lang="en-US" altLang="ja-JP" dirty="0"/>
              <a:t>IW14</a:t>
            </a:r>
            <a:r>
              <a:rPr lang="ja-JP" altLang="en-US" dirty="0" err="1"/>
              <a:t>、</a:t>
            </a:r>
            <a:r>
              <a:rPr lang="en-US" altLang="ja-JP" dirty="0"/>
              <a:t>PW11,PW12</a:t>
            </a:r>
            <a:r>
              <a:rPr lang="ja-JP" altLang="en-US" dirty="0"/>
              <a:t>が該当</a:t>
            </a:r>
          </a:p>
          <a:p>
            <a:pPr eaLnBrk="1" hangingPunct="1">
              <a:spcBef>
                <a:spcPct val="0"/>
              </a:spcBef>
            </a:pPr>
            <a:endParaRPr lang="ja-JP" altLang="en-US" dirty="0"/>
          </a:p>
          <a:p>
            <a:pPr eaLnBrk="1" hangingPunct="1">
              <a:spcBef>
                <a:spcPct val="0"/>
              </a:spcBef>
            </a:pPr>
            <a:r>
              <a:rPr lang="ja-JP" altLang="en-US" dirty="0"/>
              <a:t>テキスト</a:t>
            </a:r>
            <a:r>
              <a:rPr lang="en-US" altLang="ja-JP" dirty="0"/>
              <a:t>P.71</a:t>
            </a:r>
            <a:r>
              <a:rPr lang="ja-JP" altLang="en-US" dirty="0"/>
              <a:t>の中間にその説明がある。</a:t>
            </a:r>
          </a:p>
          <a:p>
            <a:pPr eaLnBrk="1" hangingPunct="1">
              <a:spcBef>
                <a:spcPct val="0"/>
              </a:spcBef>
            </a:pPr>
            <a:endParaRPr lang="ja-JP" altLang="en-US" dirty="0"/>
          </a:p>
          <a:p>
            <a:pPr eaLnBrk="1" hangingPunct="1">
              <a:spcBef>
                <a:spcPct val="0"/>
              </a:spcBef>
            </a:pPr>
            <a:endParaRPr lang="ja-JP" altLang="en-US" dirty="0"/>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E6956A09-F362-46E9-9AA6-AA333FC71A90}" type="slidenum">
              <a:rPr lang="ja-JP" altLang="en-US" sz="1200">
                <a:latin typeface="+mn-lt"/>
                <a:ea typeface="+mn-ea"/>
              </a:rPr>
              <a:pPr algn="r">
                <a:defRPr/>
              </a:pPr>
              <a:t>14</a:t>
            </a:fld>
            <a:endParaRPr lang="en-US" altLang="ja-JP" sz="1200">
              <a:latin typeface="+mn-lt"/>
              <a:ea typeface="+mn-ea"/>
            </a:endParaRPr>
          </a:p>
        </p:txBody>
      </p:sp>
    </p:spTree>
    <p:extLst>
      <p:ext uri="{BB962C8B-B14F-4D97-AF65-F5344CB8AC3E}">
        <p14:creationId xmlns:p14="http://schemas.microsoft.com/office/powerpoint/2010/main" val="1430780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168963"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ja-JP" altLang="en-US" dirty="0"/>
              <a:t>＊</a:t>
            </a:r>
            <a:r>
              <a:rPr lang="en-US" altLang="ja-JP" dirty="0"/>
              <a:t>---</a:t>
            </a:r>
            <a:r>
              <a:rPr lang="ja-JP" altLang="en-US" dirty="0"/>
              <a:t>解説</a:t>
            </a:r>
            <a:r>
              <a:rPr lang="en-US" altLang="ja-JP" dirty="0"/>
              <a:t>-----------------------------------------------------------------------------------</a:t>
            </a:r>
            <a:r>
              <a:rPr lang="ja-JP" altLang="en-US" dirty="0"/>
              <a:t>＊</a:t>
            </a:r>
            <a:endParaRPr lang="en-US" altLang="ja-JP" dirty="0"/>
          </a:p>
          <a:p>
            <a:pPr eaLnBrk="1" hangingPunct="1">
              <a:spcBef>
                <a:spcPct val="0"/>
              </a:spcBef>
            </a:pPr>
            <a:endParaRPr lang="en-US" altLang="ja-JP" u="sng" dirty="0"/>
          </a:p>
          <a:p>
            <a:pPr eaLnBrk="1" hangingPunct="1">
              <a:spcBef>
                <a:spcPct val="0"/>
              </a:spcBef>
            </a:pPr>
            <a:r>
              <a:rPr lang="en-US" altLang="ja-JP" dirty="0"/>
              <a:t>LIKE</a:t>
            </a:r>
            <a:r>
              <a:rPr lang="ja-JP" altLang="en-US" dirty="0"/>
              <a:t>　‘</a:t>
            </a:r>
            <a:r>
              <a:rPr lang="en-US" altLang="ja-JP" dirty="0"/>
              <a:t>A</a:t>
            </a:r>
            <a:r>
              <a:rPr lang="ja-JP" altLang="en-US" dirty="0"/>
              <a:t>％’　前方一致</a:t>
            </a:r>
          </a:p>
          <a:p>
            <a:pPr eaLnBrk="1" hangingPunct="1">
              <a:spcBef>
                <a:spcPct val="0"/>
              </a:spcBef>
            </a:pPr>
            <a:r>
              <a:rPr lang="en-US" altLang="ja-JP" dirty="0"/>
              <a:t>LIKE</a:t>
            </a:r>
            <a:r>
              <a:rPr lang="ja-JP" altLang="en-US" dirty="0"/>
              <a:t>　‘％</a:t>
            </a:r>
            <a:r>
              <a:rPr lang="en-US" altLang="ja-JP" dirty="0"/>
              <a:t>A</a:t>
            </a:r>
            <a:r>
              <a:rPr lang="ja-JP" altLang="en-US" dirty="0"/>
              <a:t>％’中間一致</a:t>
            </a:r>
          </a:p>
          <a:p>
            <a:pPr eaLnBrk="1" hangingPunct="1">
              <a:spcBef>
                <a:spcPct val="0"/>
              </a:spcBef>
            </a:pPr>
            <a:r>
              <a:rPr lang="en-US" altLang="ja-JP" dirty="0"/>
              <a:t>LIKE</a:t>
            </a:r>
            <a:r>
              <a:rPr lang="ja-JP" altLang="en-US" dirty="0"/>
              <a:t>　‘％</a:t>
            </a:r>
            <a:r>
              <a:rPr lang="en-US" altLang="ja-JP" dirty="0"/>
              <a:t>A’</a:t>
            </a:r>
            <a:r>
              <a:rPr lang="ja-JP" altLang="en-US" dirty="0"/>
              <a:t>　後方一致</a:t>
            </a:r>
          </a:p>
          <a:p>
            <a:pPr eaLnBrk="1" hangingPunct="1">
              <a:spcBef>
                <a:spcPct val="0"/>
              </a:spcBef>
            </a:pPr>
            <a:endParaRPr lang="ja-JP" altLang="en-US" dirty="0"/>
          </a:p>
          <a:p>
            <a:pPr eaLnBrk="1" hangingPunct="1">
              <a:spcBef>
                <a:spcPct val="0"/>
              </a:spcBef>
            </a:pPr>
            <a:r>
              <a:rPr lang="ja-JP" altLang="en-US" dirty="0"/>
              <a:t>ここで、「％｝は、何文字でもよいことを意味するが、</a:t>
            </a:r>
          </a:p>
          <a:p>
            <a:pPr eaLnBrk="1" hangingPunct="1">
              <a:spcBef>
                <a:spcPct val="0"/>
              </a:spcBef>
            </a:pPr>
            <a:r>
              <a:rPr lang="ja-JP" altLang="en-US" dirty="0"/>
              <a:t>文字数を規定したい場合は、何でもよい</a:t>
            </a:r>
            <a:r>
              <a:rPr lang="en-US" altLang="ja-JP" dirty="0"/>
              <a:t>1</a:t>
            </a:r>
            <a:r>
              <a:rPr lang="ja-JP" altLang="en-US" dirty="0"/>
              <a:t>文字を「＿」アンダースコアで示すこともできる。</a:t>
            </a:r>
          </a:p>
          <a:p>
            <a:pPr eaLnBrk="1" hangingPunct="1">
              <a:spcBef>
                <a:spcPct val="0"/>
              </a:spcBef>
            </a:pPr>
            <a:endParaRPr lang="ja-JP" altLang="en-US" dirty="0"/>
          </a:p>
          <a:p>
            <a:pPr eaLnBrk="1" hangingPunct="1">
              <a:spcBef>
                <a:spcPct val="0"/>
              </a:spcBef>
            </a:pPr>
            <a:r>
              <a:rPr lang="ja-JP" altLang="en-US" dirty="0"/>
              <a:t>たとえば、</a:t>
            </a:r>
            <a:r>
              <a:rPr lang="en-US" altLang="ja-JP" dirty="0"/>
              <a:t>HAL</a:t>
            </a:r>
            <a:r>
              <a:rPr lang="ja-JP" altLang="en-US" dirty="0"/>
              <a:t>のクラス記号で</a:t>
            </a:r>
            <a:r>
              <a:rPr lang="en-US" altLang="ja-JP" dirty="0"/>
              <a:t>WEB</a:t>
            </a:r>
            <a:r>
              <a:rPr lang="ja-JP" altLang="en-US" dirty="0"/>
              <a:t>のクラス　２文字目が</a:t>
            </a:r>
            <a:r>
              <a:rPr lang="en-US" altLang="ja-JP" dirty="0"/>
              <a:t>W</a:t>
            </a:r>
            <a:r>
              <a:rPr lang="ja-JP" altLang="en-US" dirty="0"/>
              <a:t>　‘＿</a:t>
            </a:r>
            <a:r>
              <a:rPr lang="en-US" altLang="ja-JP" dirty="0"/>
              <a:t>W</a:t>
            </a:r>
            <a:r>
              <a:rPr lang="ja-JP" altLang="en-US" dirty="0"/>
              <a:t>％’　</a:t>
            </a:r>
            <a:r>
              <a:rPr lang="en-US" altLang="ja-JP" dirty="0"/>
              <a:t>IW13</a:t>
            </a:r>
            <a:r>
              <a:rPr lang="ja-JP" altLang="en-US" dirty="0" err="1"/>
              <a:t>、</a:t>
            </a:r>
            <a:r>
              <a:rPr lang="en-US" altLang="ja-JP" dirty="0"/>
              <a:t>IW14</a:t>
            </a:r>
            <a:r>
              <a:rPr lang="ja-JP" altLang="en-US" dirty="0" err="1"/>
              <a:t>、</a:t>
            </a:r>
            <a:r>
              <a:rPr lang="en-US" altLang="ja-JP" dirty="0"/>
              <a:t>PW11,PW12</a:t>
            </a:r>
            <a:r>
              <a:rPr lang="ja-JP" altLang="en-US" dirty="0"/>
              <a:t>が該当</a:t>
            </a:r>
          </a:p>
          <a:p>
            <a:pPr eaLnBrk="1" hangingPunct="1">
              <a:spcBef>
                <a:spcPct val="0"/>
              </a:spcBef>
            </a:pPr>
            <a:endParaRPr lang="ja-JP" altLang="en-US" dirty="0"/>
          </a:p>
          <a:p>
            <a:pPr eaLnBrk="1" hangingPunct="1">
              <a:spcBef>
                <a:spcPct val="0"/>
              </a:spcBef>
            </a:pPr>
            <a:r>
              <a:rPr lang="ja-JP" altLang="en-US" dirty="0"/>
              <a:t>テキスト</a:t>
            </a:r>
            <a:r>
              <a:rPr lang="en-US" altLang="ja-JP" dirty="0"/>
              <a:t>P.71</a:t>
            </a:r>
            <a:r>
              <a:rPr lang="ja-JP" altLang="en-US" dirty="0"/>
              <a:t>の中間にその説明がある。</a:t>
            </a:r>
          </a:p>
          <a:p>
            <a:pPr eaLnBrk="1" hangingPunct="1">
              <a:spcBef>
                <a:spcPct val="0"/>
              </a:spcBef>
            </a:pPr>
            <a:endParaRPr lang="ja-JP" altLang="en-US" dirty="0"/>
          </a:p>
          <a:p>
            <a:pPr eaLnBrk="1" hangingPunct="1">
              <a:spcBef>
                <a:spcPct val="0"/>
              </a:spcBef>
            </a:pPr>
            <a:endParaRPr lang="ja-JP" altLang="en-US" dirty="0"/>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7BD3A12A-3C87-47A7-B28D-EB765D16115F}" type="slidenum">
              <a:rPr lang="ja-JP" altLang="en-US" sz="1200">
                <a:latin typeface="+mn-lt"/>
                <a:ea typeface="+mn-ea"/>
              </a:rPr>
              <a:pPr algn="r">
                <a:defRPr/>
              </a:pPr>
              <a:t>15</a:t>
            </a:fld>
            <a:endParaRPr lang="en-US" altLang="ja-JP" sz="1200">
              <a:latin typeface="+mn-lt"/>
              <a:ea typeface="+mn-ea"/>
            </a:endParaRPr>
          </a:p>
        </p:txBody>
      </p:sp>
    </p:spTree>
    <p:extLst>
      <p:ext uri="{BB962C8B-B14F-4D97-AF65-F5344CB8AC3E}">
        <p14:creationId xmlns:p14="http://schemas.microsoft.com/office/powerpoint/2010/main" val="4190251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532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a:t>＊</a:t>
            </a:r>
            <a:r>
              <a:rPr lang="en-US" altLang="ja-JP"/>
              <a:t>---</a:t>
            </a:r>
            <a:r>
              <a:rPr lang="ja-JP" altLang="en-US"/>
              <a:t>解説</a:t>
            </a:r>
            <a:r>
              <a:rPr lang="en-US" altLang="ja-JP"/>
              <a:t>-----------------------------------------------------------------------------------</a:t>
            </a:r>
            <a:r>
              <a:rPr lang="ja-JP" altLang="en-US"/>
              <a:t>＊</a:t>
            </a:r>
            <a:endParaRPr lang="en-US" altLang="ja-JP"/>
          </a:p>
          <a:p>
            <a:pPr eaLnBrk="1" hangingPunct="1">
              <a:spcBef>
                <a:spcPct val="0"/>
              </a:spcBef>
            </a:pPr>
            <a:r>
              <a:rPr lang="ja-JP" altLang="en-US"/>
              <a:t>次回は、データベースについて特長、機能概要、用語などを具体的に学習。</a:t>
            </a:r>
          </a:p>
          <a:p>
            <a:endParaRPr lang="ja-JP" altLang="en-US"/>
          </a:p>
          <a:p>
            <a:r>
              <a:rPr lang="ja-JP" altLang="en-US"/>
              <a:t>授業内に、課題</a:t>
            </a:r>
            <a:r>
              <a:rPr lang="en-US" altLang="ja-JP"/>
              <a:t>1</a:t>
            </a:r>
            <a:r>
              <a:rPr lang="ja-JP" altLang="en-US"/>
              <a:t>を提示・実施予定。</a:t>
            </a:r>
          </a:p>
          <a:p>
            <a:r>
              <a:rPr lang="ja-JP" altLang="en-US"/>
              <a:t>今日のことをノートをとってわかったことを、整理する課題になる。</a:t>
            </a:r>
          </a:p>
          <a:p>
            <a:endParaRPr lang="ja-JP" altLang="en-US"/>
          </a:p>
          <a:p>
            <a:r>
              <a:rPr lang="ja-JP" altLang="en-US"/>
              <a:t>持ち物、筆記用具のみ。</a:t>
            </a:r>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r>
              <a:rPr lang="ja-JP" altLang="en-US"/>
              <a:t>＊科目担当コメント</a:t>
            </a:r>
            <a:r>
              <a:rPr lang="en-US" altLang="ja-JP"/>
              <a:t>-----------------------------------------------------------------------------------</a:t>
            </a:r>
            <a:r>
              <a:rPr lang="ja-JP" altLang="en-US"/>
              <a:t>＊</a:t>
            </a:r>
            <a:endParaRPr lang="en-US" altLang="ja-JP"/>
          </a:p>
          <a:p>
            <a:pPr eaLnBrk="1" hangingPunct="1">
              <a:spcBef>
                <a:spcPct val="0"/>
              </a:spcBef>
            </a:pPr>
            <a:r>
              <a:rPr lang="en-US" altLang="ja-JP"/>
              <a:t>99/99/99</a:t>
            </a:r>
            <a:r>
              <a:rPr lang="ja-JP" altLang="en-US"/>
              <a:t>　ＸＨ：氏名</a:t>
            </a:r>
            <a:endParaRPr lang="en-US" altLang="ja-JP"/>
          </a:p>
          <a:p>
            <a:pPr eaLnBrk="1" hangingPunct="1">
              <a:spcBef>
                <a:spcPct val="0"/>
              </a:spcBef>
            </a:pPr>
            <a:r>
              <a:rPr lang="ja-JP" altLang="en-US"/>
              <a:t>ＸＸＸＸＸＸＸＸＸＸＸＸＸＸＸＸＸＸＸＸＸＸＸＸＸＸＸＸＸＸＸＸＸＸＸＸＸＸＸＸＸＸＸＸＸ</a:t>
            </a:r>
            <a:endParaRPr lang="en-US" altLang="ja-JP"/>
          </a:p>
          <a:p>
            <a:pPr eaLnBrk="1" hangingPunct="1">
              <a:spcBef>
                <a:spcPct val="0"/>
              </a:spcBef>
            </a:pPr>
            <a:r>
              <a:rPr lang="ja-JP" altLang="en-US"/>
              <a:t>ＸＸＸＸＸＸＸＸＸＸＸＸＸＸＸＸＸＸＸＸＸＸＸ</a:t>
            </a:r>
            <a:endParaRPr lang="en-US" altLang="ja-JP"/>
          </a:p>
          <a:p>
            <a:pPr eaLnBrk="1" hangingPunct="1">
              <a:spcBef>
                <a:spcPct val="0"/>
              </a:spcBef>
            </a:pPr>
            <a:r>
              <a:rPr lang="ja-JP" altLang="en-US"/>
              <a:t>ＸＸＸＸＸＸＸＸＸＸＸＸＸＸＸＸＸＸＸＸＸＸＸＸＸＸＸＸＸＸＸＸＸＸＸＸＸＸＸＸＸＸＸＸＸＸ</a:t>
            </a:r>
            <a:endParaRPr lang="en-US" altLang="ja-JP"/>
          </a:p>
          <a:p>
            <a:pPr eaLnBrk="1" hangingPunct="1">
              <a:spcBef>
                <a:spcPct val="0"/>
              </a:spcBef>
            </a:pPr>
            <a:endParaRPr lang="en-US" altLang="ja-JP"/>
          </a:p>
          <a:p>
            <a:pPr eaLnBrk="1" hangingPunct="1">
              <a:spcBef>
                <a:spcPct val="0"/>
              </a:spcBef>
            </a:pPr>
            <a:r>
              <a:rPr lang="ja-JP" altLang="en-US"/>
              <a:t>＊</a:t>
            </a:r>
            <a:r>
              <a:rPr lang="en-US" altLang="ja-JP"/>
              <a:t>------------------------------------------------------------------------------------------------</a:t>
            </a:r>
            <a:r>
              <a:rPr lang="ja-JP" altLang="en-US"/>
              <a:t>＊</a:t>
            </a:r>
          </a:p>
          <a:p>
            <a:pPr eaLnBrk="1" hangingPunct="1">
              <a:spcBef>
                <a:spcPct val="0"/>
              </a:spcBef>
            </a:pPr>
            <a:endParaRPr lang="ja-JP" altLang="en-US"/>
          </a:p>
          <a:p>
            <a:pPr eaLnBrk="1" hangingPunct="1">
              <a:spcBef>
                <a:spcPct val="0"/>
              </a:spcBef>
            </a:pPr>
            <a:endParaRPr lang="ja-JP" altLang="en-US"/>
          </a:p>
        </p:txBody>
      </p:sp>
      <p:sp>
        <p:nvSpPr>
          <p:cNvPr id="53251" name="スライド番号プレースホルダー 3"/>
          <p:cNvSpPr txBox="1">
            <a:spLocks noGrp="1"/>
          </p:cNvSpPr>
          <p:nvPr/>
        </p:nvSpPr>
        <p:spPr bwMode="auto">
          <a:xfrm>
            <a:off x="3814763" y="9377363"/>
            <a:ext cx="2919412" cy="493712"/>
          </a:xfrm>
          <a:prstGeom prst="rect">
            <a:avLst/>
          </a:prstGeom>
          <a:noFill/>
          <a:ln w="9525">
            <a:noFill/>
            <a:miter lim="800000"/>
            <a:headEnd/>
            <a:tailEnd/>
          </a:ln>
        </p:spPr>
        <p:txBody>
          <a:bodyPr anchor="b"/>
          <a:lstStyle/>
          <a:p>
            <a:pPr algn="r"/>
            <a:fld id="{94C5B1DF-9150-4866-A627-0AA44CD79FE6}" type="slidenum">
              <a:rPr lang="ja-JP" altLang="en-US" sz="1200">
                <a:latin typeface="Calibri" pitchFamily="34" charset="0"/>
              </a:rPr>
              <a:pPr algn="r"/>
              <a:t>16</a:t>
            </a:fld>
            <a:endParaRPr lang="en-US" altLang="ja-JP" sz="1200">
              <a:latin typeface="Calibri" pitchFamily="34" charset="0"/>
            </a:endParaRPr>
          </a:p>
        </p:txBody>
      </p:sp>
    </p:spTree>
    <p:extLst>
      <p:ext uri="{BB962C8B-B14F-4D97-AF65-F5344CB8AC3E}">
        <p14:creationId xmlns:p14="http://schemas.microsoft.com/office/powerpoint/2010/main" val="295624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8434"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ja-JP" dirty="0"/>
              <a:t>SQL</a:t>
            </a:r>
            <a:r>
              <a:rPr lang="ja-JP" altLang="en-US" dirty="0"/>
              <a:t>で最も使う文！</a:t>
            </a:r>
            <a:endParaRPr lang="en-US" altLang="ja-JP" dirty="0"/>
          </a:p>
          <a:p>
            <a:pPr eaLnBrk="1" hangingPunct="1">
              <a:spcBef>
                <a:spcPct val="0"/>
              </a:spcBef>
            </a:pPr>
            <a:endParaRPr lang="en-US" altLang="ja-JP" dirty="0"/>
          </a:p>
          <a:p>
            <a:pPr eaLnBrk="1" hangingPunct="1">
              <a:spcBef>
                <a:spcPct val="0"/>
              </a:spcBef>
            </a:pPr>
            <a:endParaRPr lang="en-US" altLang="ja-JP" dirty="0"/>
          </a:p>
          <a:p>
            <a:pPr eaLnBrk="1" hangingPunct="1">
              <a:spcBef>
                <a:spcPct val="0"/>
              </a:spcBef>
            </a:pPr>
            <a:r>
              <a:rPr lang="ja-JP" altLang="en-US" dirty="0"/>
              <a:t>＊</a:t>
            </a:r>
            <a:r>
              <a:rPr lang="en-US" altLang="ja-JP" dirty="0"/>
              <a:t>---</a:t>
            </a:r>
            <a:r>
              <a:rPr lang="ja-JP" altLang="en-US" dirty="0"/>
              <a:t>解説</a:t>
            </a:r>
            <a:r>
              <a:rPr lang="en-US" altLang="ja-JP" dirty="0"/>
              <a:t>-----------------------------------------------------------------------------------</a:t>
            </a:r>
            <a:r>
              <a:rPr lang="ja-JP" altLang="en-US" dirty="0"/>
              <a:t>＊</a:t>
            </a:r>
            <a:endParaRPr lang="en-US" altLang="ja-JP" dirty="0"/>
          </a:p>
          <a:p>
            <a:pPr eaLnBrk="1" hangingPunct="1">
              <a:buFont typeface="Calibri" pitchFamily="34" charset="0"/>
              <a:buNone/>
            </a:pPr>
            <a:r>
              <a:rPr lang="ja-JP" altLang="en-US" dirty="0"/>
              <a:t>１．科目オリエンテーション</a:t>
            </a:r>
          </a:p>
          <a:p>
            <a:pPr eaLnBrk="1" hangingPunct="1">
              <a:buFont typeface="Calibri" pitchFamily="34" charset="0"/>
              <a:buNone/>
            </a:pPr>
            <a:r>
              <a:rPr lang="ja-JP" altLang="en-US" dirty="0"/>
              <a:t>　　科目の基本情報</a:t>
            </a:r>
          </a:p>
          <a:p>
            <a:pPr eaLnBrk="1" hangingPunct="1">
              <a:buFont typeface="Calibri" pitchFamily="34" charset="0"/>
              <a:buNone/>
            </a:pPr>
            <a:r>
              <a:rPr lang="ja-JP" altLang="en-US" dirty="0"/>
              <a:t>２．イントロダクション</a:t>
            </a:r>
          </a:p>
          <a:p>
            <a:pPr eaLnBrk="1" hangingPunct="1">
              <a:buFont typeface="Calibri" pitchFamily="34" charset="0"/>
              <a:buNone/>
            </a:pPr>
            <a:r>
              <a:rPr lang="ja-JP" altLang="en-US" dirty="0"/>
              <a:t>　　なぜこの科目を学習するのか、取っ掛かりとなる情報</a:t>
            </a:r>
          </a:p>
          <a:p>
            <a:pPr eaLnBrk="1" hangingPunct="1">
              <a:buFont typeface="Calibri" pitchFamily="34" charset="0"/>
              <a:buNone/>
            </a:pPr>
            <a:r>
              <a:rPr lang="ja-JP" altLang="en-US" dirty="0"/>
              <a:t>　　身近な情報から考える。</a:t>
            </a:r>
          </a:p>
          <a:p>
            <a:pPr eaLnBrk="1" hangingPunct="1">
              <a:buFont typeface="Calibri" pitchFamily="34" charset="0"/>
              <a:buNone/>
            </a:pPr>
            <a:r>
              <a:rPr lang="ja-JP" altLang="en-US" dirty="0"/>
              <a:t>３．データベースとは</a:t>
            </a:r>
          </a:p>
          <a:p>
            <a:pPr eaLnBrk="1" hangingPunct="1">
              <a:buFont typeface="Calibri" pitchFamily="34" charset="0"/>
              <a:buNone/>
            </a:pPr>
            <a:r>
              <a:rPr lang="ja-JP" altLang="en-US" dirty="0"/>
              <a:t>　　データベースについての導入・位置づけを簡単に紹介</a:t>
            </a:r>
          </a:p>
          <a:p>
            <a:pPr eaLnBrk="1" hangingPunct="1">
              <a:buFont typeface="Calibri" pitchFamily="34" charset="0"/>
              <a:buNone/>
            </a:pPr>
            <a:r>
              <a:rPr lang="ja-JP" altLang="en-US" dirty="0"/>
              <a:t>４．次回授業連絡（講義予定・持参物等）</a:t>
            </a:r>
            <a:endParaRPr lang="en-US" altLang="ja-JP" dirty="0"/>
          </a:p>
          <a:p>
            <a:pPr eaLnBrk="1" hangingPunct="1">
              <a:spcBef>
                <a:spcPct val="0"/>
              </a:spcBef>
            </a:pPr>
            <a:r>
              <a:rPr lang="ja-JP" altLang="en-US" dirty="0"/>
              <a:t>＊</a:t>
            </a:r>
            <a:r>
              <a:rPr lang="en-US" altLang="ja-JP" dirty="0"/>
              <a:t>------------------------------------------------------------------------------------------------</a:t>
            </a:r>
            <a:r>
              <a:rPr lang="ja-JP" altLang="en-US" dirty="0"/>
              <a:t>＊</a:t>
            </a:r>
          </a:p>
          <a:p>
            <a:pPr eaLnBrk="1" hangingPunct="1">
              <a:spcBef>
                <a:spcPct val="0"/>
              </a:spcBef>
            </a:pPr>
            <a:endParaRPr lang="en-US" altLang="ja-JP" dirty="0"/>
          </a:p>
          <a:p>
            <a:pPr eaLnBrk="1" hangingPunct="1">
              <a:spcBef>
                <a:spcPct val="0"/>
              </a:spcBef>
            </a:pPr>
            <a:endParaRPr lang="en-US" altLang="ja-JP" dirty="0"/>
          </a:p>
          <a:p>
            <a:pPr eaLnBrk="1" hangingPunct="1">
              <a:spcBef>
                <a:spcPct val="0"/>
              </a:spcBef>
            </a:pPr>
            <a:endParaRPr lang="en-US" altLang="ja-JP" dirty="0"/>
          </a:p>
          <a:p>
            <a:pPr eaLnBrk="1" hangingPunct="1">
              <a:spcBef>
                <a:spcPct val="0"/>
              </a:spcBef>
            </a:pPr>
            <a:endParaRPr lang="en-US" altLang="ja-JP" dirty="0"/>
          </a:p>
          <a:p>
            <a:pPr eaLnBrk="1" hangingPunct="1">
              <a:spcBef>
                <a:spcPct val="0"/>
              </a:spcBef>
            </a:pPr>
            <a:r>
              <a:rPr lang="ja-JP" altLang="en-US" dirty="0"/>
              <a:t>＊科目担当コメント</a:t>
            </a:r>
            <a:r>
              <a:rPr lang="en-US" altLang="ja-JP" dirty="0"/>
              <a:t>-----------------------------------------------------------------------------------</a:t>
            </a:r>
            <a:r>
              <a:rPr lang="ja-JP" altLang="en-US" dirty="0"/>
              <a:t>＊</a:t>
            </a:r>
            <a:endParaRPr lang="en-US" altLang="ja-JP" dirty="0"/>
          </a:p>
          <a:p>
            <a:pPr eaLnBrk="1" hangingPunct="1">
              <a:spcBef>
                <a:spcPct val="0"/>
              </a:spcBef>
            </a:pPr>
            <a:r>
              <a:rPr lang="en-US" altLang="ja-JP" dirty="0"/>
              <a:t>99/99/99</a:t>
            </a:r>
            <a:r>
              <a:rPr lang="ja-JP" altLang="en-US" dirty="0"/>
              <a:t>　ＸＨ：氏名</a:t>
            </a:r>
            <a:endParaRPr lang="en-US" altLang="ja-JP" dirty="0"/>
          </a:p>
          <a:p>
            <a:pPr eaLnBrk="1" hangingPunct="1">
              <a:spcBef>
                <a:spcPct val="0"/>
              </a:spcBef>
            </a:pPr>
            <a:r>
              <a:rPr lang="ja-JP" altLang="en-US" dirty="0"/>
              <a:t>ＸＸＸＸＸＸＸＸＸＸＸＸＸＸＸＸＸＸＸＸＸＸＸＸＸＸＸＸＸＸＸＸＸＸＸＸＸＸＸＸＸＸＸＸＸ</a:t>
            </a:r>
            <a:endParaRPr lang="en-US" altLang="ja-JP" dirty="0"/>
          </a:p>
          <a:p>
            <a:pPr eaLnBrk="1" hangingPunct="1">
              <a:spcBef>
                <a:spcPct val="0"/>
              </a:spcBef>
            </a:pPr>
            <a:r>
              <a:rPr lang="ja-JP" altLang="en-US" dirty="0"/>
              <a:t>ＸＸＸＸＸＸＸＸＸＸＸＸＸＸＸＸＸＸＸＸＸＸＸ</a:t>
            </a:r>
            <a:endParaRPr lang="en-US" altLang="ja-JP" dirty="0"/>
          </a:p>
          <a:p>
            <a:pPr eaLnBrk="1" hangingPunct="1">
              <a:spcBef>
                <a:spcPct val="0"/>
              </a:spcBef>
            </a:pPr>
            <a:r>
              <a:rPr lang="ja-JP" altLang="en-US" dirty="0"/>
              <a:t>ＸＸＸＸＸＸＸＸＸＸＸＸＸＸＸＸＸＸＸＸＸＸＸＸＸＸＸＸＸＸＸＸＸＸＸＸＸＸＸＸＸＸＸＸＸＸ</a:t>
            </a:r>
            <a:endParaRPr lang="en-US" altLang="ja-JP" dirty="0"/>
          </a:p>
          <a:p>
            <a:pPr eaLnBrk="1" hangingPunct="1">
              <a:spcBef>
                <a:spcPct val="0"/>
              </a:spcBef>
            </a:pPr>
            <a:endParaRPr lang="en-US" altLang="ja-JP" dirty="0"/>
          </a:p>
          <a:p>
            <a:pPr eaLnBrk="1" hangingPunct="1">
              <a:spcBef>
                <a:spcPct val="0"/>
              </a:spcBef>
            </a:pPr>
            <a:r>
              <a:rPr lang="ja-JP" altLang="en-US" dirty="0"/>
              <a:t>＊</a:t>
            </a:r>
            <a:r>
              <a:rPr lang="en-US" altLang="ja-JP" dirty="0"/>
              <a:t>------------------------------------------------------------------------------------------------</a:t>
            </a:r>
            <a:r>
              <a:rPr lang="ja-JP" altLang="en-US" dirty="0"/>
              <a:t>＊</a:t>
            </a:r>
          </a:p>
        </p:txBody>
      </p:sp>
      <p:sp>
        <p:nvSpPr>
          <p:cNvPr id="19459"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F0A4C9-38A4-4F62-ACBC-D36D8A8F6F76}" type="slidenum">
              <a:rPr lang="ja-JP" altLang="en-US"/>
              <a:pPr fontAlgn="base">
                <a:spcBef>
                  <a:spcPct val="0"/>
                </a:spcBef>
                <a:spcAft>
                  <a:spcPct val="0"/>
                </a:spcAft>
                <a:defRPr/>
              </a:pPr>
              <a:t>2</a:t>
            </a:fld>
            <a:endParaRPr lang="en-US" altLang="ja-JP"/>
          </a:p>
        </p:txBody>
      </p:sp>
    </p:spTree>
    <p:extLst>
      <p:ext uri="{BB962C8B-B14F-4D97-AF65-F5344CB8AC3E}">
        <p14:creationId xmlns:p14="http://schemas.microsoft.com/office/powerpoint/2010/main" val="30091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一覧と聞いてイメージしやすいのが例えば学生名簿や商品一覧</a:t>
            </a:r>
            <a:endParaRPr kumimoji="1" lang="en-US" altLang="ja-JP" dirty="0"/>
          </a:p>
          <a:p>
            <a:r>
              <a:rPr kumimoji="1" lang="ja-JP" altLang="en-US" dirty="0"/>
              <a:t>クラスの名簿から自分の名前を探すのは手作業でも簡単。しかし、例えば全国民から自分と同じ苗字、年齢の国民を一覧にしてほしいと言われたら？</a:t>
            </a:r>
            <a:endParaRPr kumimoji="1" lang="en-US" altLang="ja-JP" dirty="0"/>
          </a:p>
          <a:p>
            <a:endParaRPr kumimoji="1" lang="en-US" altLang="ja-JP" dirty="0"/>
          </a:p>
          <a:p>
            <a:r>
              <a:rPr kumimoji="1" lang="ja-JP" altLang="en-US" dirty="0"/>
              <a:t>他にもスマートフォンの画面。</a:t>
            </a:r>
            <a:endParaRPr kumimoji="1" lang="en-US" altLang="ja-JP" dirty="0"/>
          </a:p>
          <a:p>
            <a:r>
              <a:rPr kumimoji="1" lang="en-US" altLang="ja-JP" dirty="0"/>
              <a:t>LINE</a:t>
            </a:r>
            <a:r>
              <a:rPr kumimoji="1" lang="ja-JP" altLang="en-US" dirty="0"/>
              <a:t>や</a:t>
            </a:r>
            <a:r>
              <a:rPr kumimoji="1" lang="en-US" altLang="ja-JP" dirty="0"/>
              <a:t>Tea</a:t>
            </a:r>
            <a:r>
              <a:rPr kumimoji="1" lang="ja-JP" altLang="en-US" dirty="0"/>
              <a:t>ｍ</a:t>
            </a:r>
            <a:r>
              <a:rPr kumimoji="1" lang="en-US" altLang="ja-JP" dirty="0"/>
              <a:t>s</a:t>
            </a:r>
            <a:r>
              <a:rPr kumimoji="1" lang="ja-JP" altLang="en-US" dirty="0"/>
              <a:t>などメッセージアプリ</a:t>
            </a:r>
            <a:endParaRPr kumimoji="1" lang="en-US" altLang="ja-JP" dirty="0"/>
          </a:p>
          <a:p>
            <a:r>
              <a:rPr kumimoji="1" lang="ja-JP" altLang="en-US" dirty="0"/>
              <a:t>ＳＮＳの画面など、一覧の応用は幅広く存在する</a:t>
            </a:r>
          </a:p>
        </p:txBody>
      </p:sp>
      <p:sp>
        <p:nvSpPr>
          <p:cNvPr id="4" name="スライド番号プレースホルダー 3"/>
          <p:cNvSpPr>
            <a:spLocks noGrp="1"/>
          </p:cNvSpPr>
          <p:nvPr>
            <p:ph type="sldNum" sz="quarter" idx="5"/>
          </p:nvPr>
        </p:nvSpPr>
        <p:spPr/>
        <p:txBody>
          <a:bodyPr/>
          <a:lstStyle/>
          <a:p>
            <a:pPr>
              <a:defRPr/>
            </a:pPr>
            <a:fld id="{2C68E377-B8B2-41D4-9C4F-C4B117CB8682}" type="slidenum">
              <a:rPr lang="ja-JP" altLang="en-US" smtClean="0"/>
              <a:pPr>
                <a:defRPr/>
              </a:pPr>
              <a:t>3</a:t>
            </a:fld>
            <a:endParaRPr lang="ja-JP" altLang="en-US"/>
          </a:p>
        </p:txBody>
      </p:sp>
    </p:spTree>
    <p:extLst>
      <p:ext uri="{BB962C8B-B14F-4D97-AF65-F5344CB8AC3E}">
        <p14:creationId xmlns:p14="http://schemas.microsoft.com/office/powerpoint/2010/main" val="310661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7782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dirty="0"/>
              <a:t>＊</a:t>
            </a:r>
            <a:r>
              <a:rPr lang="en-US" altLang="ja-JP" dirty="0"/>
              <a:t>---</a:t>
            </a:r>
            <a:r>
              <a:rPr lang="ja-JP" altLang="en-US" dirty="0"/>
              <a:t>解説</a:t>
            </a:r>
            <a:r>
              <a:rPr lang="en-US" altLang="ja-JP" dirty="0"/>
              <a:t>-----------------------------------------------------------------------------------</a:t>
            </a:r>
            <a:r>
              <a:rPr lang="ja-JP" altLang="en-US" dirty="0"/>
              <a:t>＊</a:t>
            </a:r>
            <a:endParaRPr lang="en-US" altLang="ja-JP" dirty="0"/>
          </a:p>
          <a:p>
            <a:pPr eaLnBrk="1" hangingPunct="1">
              <a:spcBef>
                <a:spcPct val="0"/>
              </a:spcBef>
            </a:pPr>
            <a:endParaRPr lang="ja-JP" altLang="en-US" dirty="0"/>
          </a:p>
          <a:p>
            <a:pPr eaLnBrk="1" hangingPunct="1">
              <a:spcBef>
                <a:spcPct val="0"/>
              </a:spcBef>
            </a:pPr>
            <a:endParaRPr lang="ja-JP" altLang="en-US" dirty="0"/>
          </a:p>
        </p:txBody>
      </p:sp>
      <p:sp>
        <p:nvSpPr>
          <p:cNvPr id="89091"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B93BDC55-C87F-443D-8B28-CE9DAF44B36F}" type="slidenum">
              <a:rPr lang="ja-JP" altLang="en-US" sz="1200">
                <a:latin typeface="+mn-lt"/>
                <a:ea typeface="+mn-ea"/>
              </a:rPr>
              <a:pPr algn="r">
                <a:defRPr/>
              </a:pPr>
              <a:t>4</a:t>
            </a:fld>
            <a:endParaRPr lang="en-US" altLang="ja-JP" sz="1200">
              <a:latin typeface="+mn-lt"/>
              <a:ea typeface="+mn-ea"/>
            </a:endParaRPr>
          </a:p>
        </p:txBody>
      </p:sp>
    </p:spTree>
    <p:extLst>
      <p:ext uri="{BB962C8B-B14F-4D97-AF65-F5344CB8AC3E}">
        <p14:creationId xmlns:p14="http://schemas.microsoft.com/office/powerpoint/2010/main" val="128151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75778"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a:t>＊</a:t>
            </a:r>
            <a:r>
              <a:rPr lang="en-US" altLang="ja-JP"/>
              <a:t>---</a:t>
            </a:r>
            <a:r>
              <a:rPr lang="ja-JP" altLang="en-US"/>
              <a:t>解説</a:t>
            </a:r>
            <a:r>
              <a:rPr lang="en-US" altLang="ja-JP"/>
              <a:t>-----------------------------------------------------------------------------------</a:t>
            </a:r>
            <a:r>
              <a:rPr lang="ja-JP" altLang="en-US"/>
              <a:t>＊</a:t>
            </a:r>
            <a:endParaRPr lang="en-US" altLang="ja-JP"/>
          </a:p>
          <a:p>
            <a:pPr eaLnBrk="1" hangingPunct="1"/>
            <a:r>
              <a:rPr lang="ja-JP" altLang="en-US" b="1"/>
              <a:t>①　射影：表から一部の列を取り出す操作</a:t>
            </a:r>
          </a:p>
          <a:p>
            <a:pPr eaLnBrk="1" hangingPunct="1"/>
            <a:endParaRPr lang="ja-JP" altLang="en-US" b="1"/>
          </a:p>
          <a:p>
            <a:pPr eaLnBrk="1" hangingPunct="1">
              <a:spcBef>
                <a:spcPct val="0"/>
              </a:spcBef>
            </a:pPr>
            <a:r>
              <a:rPr lang="ja-JP" altLang="en-US"/>
              <a:t>　図より説明。</a:t>
            </a:r>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r>
              <a:rPr lang="ja-JP" altLang="en-US"/>
              <a:t>＊科目担当コメント</a:t>
            </a:r>
            <a:r>
              <a:rPr lang="en-US" altLang="ja-JP"/>
              <a:t>-----------------------------------------------------------------------------------</a:t>
            </a:r>
            <a:r>
              <a:rPr lang="ja-JP" altLang="en-US"/>
              <a:t>＊</a:t>
            </a:r>
            <a:endParaRPr lang="en-US" altLang="ja-JP"/>
          </a:p>
          <a:p>
            <a:pPr eaLnBrk="1" hangingPunct="1">
              <a:spcBef>
                <a:spcPct val="0"/>
              </a:spcBef>
            </a:pPr>
            <a:r>
              <a:rPr lang="en-US" altLang="ja-JP"/>
              <a:t>99/99/99</a:t>
            </a:r>
            <a:r>
              <a:rPr lang="ja-JP" altLang="en-US"/>
              <a:t>　ＸＨ：氏名</a:t>
            </a:r>
            <a:endParaRPr lang="en-US" altLang="ja-JP"/>
          </a:p>
          <a:p>
            <a:pPr eaLnBrk="1" hangingPunct="1">
              <a:spcBef>
                <a:spcPct val="0"/>
              </a:spcBef>
            </a:pPr>
            <a:r>
              <a:rPr lang="ja-JP" altLang="en-US"/>
              <a:t>ＸＸＸＸＸＸＸＸＸＸＸＸＸＸＸＸＸＸＸＸＸＸＸＸＸＸＸＸＸＸＸＸＸＸＸＸＸＸＸＸＸＸＸＸＸ</a:t>
            </a:r>
            <a:endParaRPr lang="en-US" altLang="ja-JP"/>
          </a:p>
          <a:p>
            <a:pPr eaLnBrk="1" hangingPunct="1">
              <a:spcBef>
                <a:spcPct val="0"/>
              </a:spcBef>
            </a:pPr>
            <a:r>
              <a:rPr lang="ja-JP" altLang="en-US"/>
              <a:t>ＸＸＸＸＸＸＸＸＸＸＸＸＸＸＸＸＸＸＸＸＸＸＸ</a:t>
            </a:r>
            <a:endParaRPr lang="en-US" altLang="ja-JP"/>
          </a:p>
          <a:p>
            <a:pPr eaLnBrk="1" hangingPunct="1">
              <a:spcBef>
                <a:spcPct val="0"/>
              </a:spcBef>
            </a:pPr>
            <a:r>
              <a:rPr lang="ja-JP" altLang="en-US"/>
              <a:t>ＸＸＸＸＸＸＸＸＸＸＸＸＸＸＸＸＸＸＸＸＸＸＸＸＸＸＸＸＸＸＸＸＸＸＸＸＸＸＸＸＸＸＸＸＸＸ</a:t>
            </a:r>
            <a:endParaRPr lang="en-US" altLang="ja-JP"/>
          </a:p>
          <a:p>
            <a:pPr eaLnBrk="1" hangingPunct="1">
              <a:spcBef>
                <a:spcPct val="0"/>
              </a:spcBef>
            </a:pPr>
            <a:endParaRPr lang="en-US" altLang="ja-JP"/>
          </a:p>
          <a:p>
            <a:pPr eaLnBrk="1" hangingPunct="1">
              <a:spcBef>
                <a:spcPct val="0"/>
              </a:spcBef>
            </a:pPr>
            <a:r>
              <a:rPr lang="ja-JP" altLang="en-US"/>
              <a:t>＊</a:t>
            </a:r>
            <a:r>
              <a:rPr lang="en-US" altLang="ja-JP"/>
              <a:t>------------------------------------------------------------------------------------------------</a:t>
            </a:r>
            <a:r>
              <a:rPr lang="ja-JP" altLang="en-US"/>
              <a:t>＊</a:t>
            </a:r>
          </a:p>
          <a:p>
            <a:pPr eaLnBrk="1" hangingPunct="1">
              <a:spcBef>
                <a:spcPct val="0"/>
              </a:spcBef>
            </a:pPr>
            <a:endParaRPr lang="ja-JP" altLang="en-US"/>
          </a:p>
          <a:p>
            <a:pPr eaLnBrk="1" hangingPunct="1">
              <a:spcBef>
                <a:spcPct val="0"/>
              </a:spcBef>
            </a:pPr>
            <a:endParaRPr lang="ja-JP" altLang="en-US"/>
          </a:p>
        </p:txBody>
      </p:sp>
      <p:sp>
        <p:nvSpPr>
          <p:cNvPr id="89091"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0CDA271D-994D-49BA-B085-818734A396A1}" type="slidenum">
              <a:rPr lang="ja-JP" altLang="en-US" sz="1200">
                <a:latin typeface="+mn-lt"/>
                <a:ea typeface="+mn-ea"/>
              </a:rPr>
              <a:pPr algn="r">
                <a:defRPr/>
              </a:pPr>
              <a:t>5</a:t>
            </a:fld>
            <a:endParaRPr lang="en-US" altLang="ja-JP" sz="1200">
              <a:latin typeface="+mn-lt"/>
              <a:ea typeface="+mn-ea"/>
            </a:endParaRPr>
          </a:p>
        </p:txBody>
      </p:sp>
    </p:spTree>
    <p:extLst>
      <p:ext uri="{BB962C8B-B14F-4D97-AF65-F5344CB8AC3E}">
        <p14:creationId xmlns:p14="http://schemas.microsoft.com/office/powerpoint/2010/main" val="1168724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77826"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a:t>＊</a:t>
            </a:r>
            <a:r>
              <a:rPr lang="en-US" altLang="ja-JP"/>
              <a:t>---</a:t>
            </a:r>
            <a:r>
              <a:rPr lang="ja-JP" altLang="en-US"/>
              <a:t>解説</a:t>
            </a:r>
            <a:r>
              <a:rPr lang="en-US" altLang="ja-JP"/>
              <a:t>-----------------------------------------------------------------------------------</a:t>
            </a:r>
            <a:r>
              <a:rPr lang="ja-JP" altLang="en-US"/>
              <a:t>＊</a:t>
            </a:r>
            <a:endParaRPr lang="en-US" altLang="ja-JP"/>
          </a:p>
          <a:p>
            <a:pPr eaLnBrk="1" hangingPunct="1">
              <a:spcBef>
                <a:spcPct val="0"/>
              </a:spcBef>
            </a:pPr>
            <a:r>
              <a:rPr lang="ja-JP" altLang="en-US" b="1"/>
              <a:t>②　選択：指定した条件に合った行を取り出す　　　</a:t>
            </a:r>
          </a:p>
          <a:p>
            <a:pPr eaLnBrk="1" hangingPunct="1"/>
            <a:r>
              <a:rPr lang="ja-JP" altLang="en-US" b="1"/>
              <a:t>　　　　　　　操作</a:t>
            </a:r>
            <a:endParaRPr lang="en-US" altLang="ja-JP"/>
          </a:p>
          <a:p>
            <a:pPr eaLnBrk="1" hangingPunct="1">
              <a:spcBef>
                <a:spcPct val="0"/>
              </a:spcBef>
            </a:pPr>
            <a:r>
              <a:rPr lang="ja-JP" altLang="en-US"/>
              <a:t>図より説明</a:t>
            </a:r>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r>
              <a:rPr lang="ja-JP" altLang="en-US"/>
              <a:t>＊科目担当コメント</a:t>
            </a:r>
            <a:r>
              <a:rPr lang="en-US" altLang="ja-JP"/>
              <a:t>-----------------------------------------------------------------------------------</a:t>
            </a:r>
            <a:r>
              <a:rPr lang="ja-JP" altLang="en-US"/>
              <a:t>＊</a:t>
            </a:r>
            <a:endParaRPr lang="en-US" altLang="ja-JP"/>
          </a:p>
          <a:p>
            <a:pPr eaLnBrk="1" hangingPunct="1">
              <a:spcBef>
                <a:spcPct val="0"/>
              </a:spcBef>
            </a:pPr>
            <a:r>
              <a:rPr lang="en-US" altLang="ja-JP"/>
              <a:t>99/99/99</a:t>
            </a:r>
            <a:r>
              <a:rPr lang="ja-JP" altLang="en-US"/>
              <a:t>　ＸＨ：氏名</a:t>
            </a:r>
            <a:endParaRPr lang="en-US" altLang="ja-JP"/>
          </a:p>
          <a:p>
            <a:pPr eaLnBrk="1" hangingPunct="1">
              <a:spcBef>
                <a:spcPct val="0"/>
              </a:spcBef>
            </a:pPr>
            <a:r>
              <a:rPr lang="ja-JP" altLang="en-US"/>
              <a:t>ＸＸＸＸＸＸＸＸＸＸＸＸＸＸＸＸＸＸＸＸＸＸＸＸＸＸＸＸＸＸＸＸＸＸＸＸＸＸＸＸＸＸＸＸＸ</a:t>
            </a:r>
            <a:endParaRPr lang="en-US" altLang="ja-JP"/>
          </a:p>
          <a:p>
            <a:pPr eaLnBrk="1" hangingPunct="1">
              <a:spcBef>
                <a:spcPct val="0"/>
              </a:spcBef>
            </a:pPr>
            <a:r>
              <a:rPr lang="ja-JP" altLang="en-US"/>
              <a:t>ＸＸＸＸＸＸＸＸＸＸＸＸＸＸＸＸＸＸＸＸＸＸＸ</a:t>
            </a:r>
            <a:endParaRPr lang="en-US" altLang="ja-JP"/>
          </a:p>
          <a:p>
            <a:pPr eaLnBrk="1" hangingPunct="1">
              <a:spcBef>
                <a:spcPct val="0"/>
              </a:spcBef>
            </a:pPr>
            <a:r>
              <a:rPr lang="ja-JP" altLang="en-US"/>
              <a:t>ＸＸＸＸＸＸＸＸＸＸＸＸＸＸＸＸＸＸＸＸＸＸＸＸＸＸＸＸＸＸＸＸＸＸＸＸＸＸＸＸＸＸＸＸＸＸ</a:t>
            </a:r>
            <a:endParaRPr lang="en-US" altLang="ja-JP"/>
          </a:p>
          <a:p>
            <a:pPr eaLnBrk="1" hangingPunct="1">
              <a:spcBef>
                <a:spcPct val="0"/>
              </a:spcBef>
            </a:pPr>
            <a:endParaRPr lang="en-US" altLang="ja-JP"/>
          </a:p>
          <a:p>
            <a:pPr eaLnBrk="1" hangingPunct="1">
              <a:spcBef>
                <a:spcPct val="0"/>
              </a:spcBef>
            </a:pPr>
            <a:r>
              <a:rPr lang="ja-JP" altLang="en-US"/>
              <a:t>＊</a:t>
            </a:r>
            <a:r>
              <a:rPr lang="en-US" altLang="ja-JP"/>
              <a:t>------------------------------------------------------------------------------------------------</a:t>
            </a:r>
            <a:r>
              <a:rPr lang="ja-JP" altLang="en-US"/>
              <a:t>＊</a:t>
            </a:r>
          </a:p>
          <a:p>
            <a:pPr eaLnBrk="1" hangingPunct="1">
              <a:spcBef>
                <a:spcPct val="0"/>
              </a:spcBef>
            </a:pPr>
            <a:endParaRPr lang="ja-JP" altLang="en-US"/>
          </a:p>
          <a:p>
            <a:pPr eaLnBrk="1" hangingPunct="1">
              <a:spcBef>
                <a:spcPct val="0"/>
              </a:spcBef>
            </a:pPr>
            <a:endParaRPr lang="ja-JP" altLang="en-US"/>
          </a:p>
        </p:txBody>
      </p:sp>
      <p:sp>
        <p:nvSpPr>
          <p:cNvPr id="89091"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B93BDC55-C87F-443D-8B28-CE9DAF44B36F}" type="slidenum">
              <a:rPr lang="ja-JP" altLang="en-US" sz="1200">
                <a:latin typeface="+mn-lt"/>
                <a:ea typeface="+mn-ea"/>
              </a:rPr>
              <a:pPr algn="r">
                <a:defRPr/>
              </a:pPr>
              <a:t>6</a:t>
            </a:fld>
            <a:endParaRPr lang="en-US" altLang="ja-JP" sz="1200">
              <a:latin typeface="+mn-lt"/>
              <a:ea typeface="+mn-ea"/>
            </a:endParaRPr>
          </a:p>
        </p:txBody>
      </p:sp>
    </p:spTree>
    <p:extLst>
      <p:ext uri="{BB962C8B-B14F-4D97-AF65-F5344CB8AC3E}">
        <p14:creationId xmlns:p14="http://schemas.microsoft.com/office/powerpoint/2010/main" val="423636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3072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ja-JP" altLang="en-US" sz="800"/>
              <a:t>＊</a:t>
            </a:r>
            <a:r>
              <a:rPr lang="en-US" altLang="ja-JP" sz="800"/>
              <a:t>--</a:t>
            </a:r>
            <a:r>
              <a:rPr lang="ja-JP" altLang="en-US" sz="800"/>
              <a:t>解説</a:t>
            </a:r>
            <a:r>
              <a:rPr lang="en-US" altLang="ja-JP" sz="800"/>
              <a:t>-----------------------------------------------------------------------------------</a:t>
            </a:r>
            <a:r>
              <a:rPr lang="ja-JP" altLang="en-US" sz="800"/>
              <a:t>＊</a:t>
            </a:r>
          </a:p>
          <a:p>
            <a:pPr>
              <a:lnSpc>
                <a:spcPct val="80000"/>
              </a:lnSpc>
            </a:pPr>
            <a:r>
              <a:rPr lang="en-US" altLang="ja-JP" sz="800"/>
              <a:t>SELECT</a:t>
            </a:r>
            <a:r>
              <a:rPr lang="ja-JP" altLang="en-US" sz="800"/>
              <a:t>文の記述方法について説明を行う。</a:t>
            </a:r>
          </a:p>
          <a:p>
            <a:pPr>
              <a:lnSpc>
                <a:spcPct val="80000"/>
              </a:lnSpc>
            </a:pPr>
            <a:endParaRPr lang="ja-JP" altLang="en-US" sz="800"/>
          </a:p>
          <a:p>
            <a:pPr>
              <a:lnSpc>
                <a:spcPct val="80000"/>
              </a:lnSpc>
            </a:pPr>
            <a:endParaRPr lang="ja-JP" altLang="en-US" sz="800"/>
          </a:p>
          <a:p>
            <a:pPr>
              <a:lnSpc>
                <a:spcPct val="80000"/>
              </a:lnSpc>
            </a:pPr>
            <a:endParaRPr lang="ja-JP" altLang="en-US" sz="800"/>
          </a:p>
          <a:p>
            <a:pPr>
              <a:lnSpc>
                <a:spcPct val="80000"/>
              </a:lnSpc>
            </a:pPr>
            <a:r>
              <a:rPr lang="ja-JP" altLang="en-US" sz="800"/>
              <a:t>＊</a:t>
            </a:r>
            <a:r>
              <a:rPr lang="en-US" altLang="ja-JP" sz="800"/>
              <a:t>------------------------------------------------------------------------------------------------</a:t>
            </a:r>
            <a:r>
              <a:rPr lang="ja-JP" altLang="en-US" sz="800"/>
              <a:t>＊</a:t>
            </a:r>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a:p>
            <a:pPr eaLnBrk="1" hangingPunct="1">
              <a:lnSpc>
                <a:spcPct val="80000"/>
              </a:lnSpc>
              <a:spcBef>
                <a:spcPct val="0"/>
              </a:spcBef>
            </a:pPr>
            <a:r>
              <a:rPr lang="ja-JP" altLang="en-US" sz="800"/>
              <a:t>目標は⇒システム開発が一通りできるようになるための、知識を学習</a:t>
            </a:r>
            <a:endParaRPr lang="en-US" altLang="ja-JP" sz="800"/>
          </a:p>
          <a:p>
            <a:pPr eaLnBrk="1" hangingPunct="1">
              <a:lnSpc>
                <a:spcPct val="80000"/>
              </a:lnSpc>
              <a:spcBef>
                <a:spcPct val="0"/>
              </a:spcBef>
            </a:pPr>
            <a:r>
              <a:rPr lang="ja-JP" altLang="en-US" sz="800"/>
              <a:t>目的は⇒データベースの基本機能や概念、モデリング機能を履修。</a:t>
            </a:r>
          </a:p>
          <a:p>
            <a:pPr eaLnBrk="1" hangingPunct="1">
              <a:lnSpc>
                <a:spcPct val="80000"/>
              </a:lnSpc>
              <a:spcBef>
                <a:spcPct val="0"/>
              </a:spcBef>
            </a:pPr>
            <a:r>
              <a:rPr lang="ja-JP" altLang="en-US" sz="800"/>
              <a:t>　　　　システム開発の基礎となる一つのスキル（言語系、設計系と</a:t>
            </a:r>
            <a:r>
              <a:rPr lang="en-US" altLang="ja-JP" sz="800"/>
              <a:t>DB</a:t>
            </a:r>
            <a:r>
              <a:rPr lang="ja-JP" altLang="en-US" sz="800"/>
              <a:t>を連携が必要）を習得する。</a:t>
            </a:r>
          </a:p>
          <a:p>
            <a:pPr eaLnBrk="1" hangingPunct="1">
              <a:lnSpc>
                <a:spcPct val="80000"/>
              </a:lnSpc>
              <a:spcBef>
                <a:spcPct val="0"/>
              </a:spcBef>
            </a:pPr>
            <a:endParaRPr lang="en-US" altLang="ja-JP" sz="800"/>
          </a:p>
          <a:p>
            <a:pPr eaLnBrk="1" hangingPunct="1">
              <a:lnSpc>
                <a:spcPct val="80000"/>
              </a:lnSpc>
              <a:spcBef>
                <a:spcPct val="0"/>
              </a:spcBef>
            </a:pPr>
            <a:r>
              <a:rPr lang="ja-JP" altLang="en-US" sz="800"/>
              <a:t>なお、モデリング手法はデータ中心アプローチで行い、</a:t>
            </a:r>
            <a:r>
              <a:rPr lang="en-US" altLang="ja-JP" sz="800"/>
              <a:t>MySQL</a:t>
            </a:r>
            <a:r>
              <a:rPr lang="ja-JP" altLang="en-US" sz="800"/>
              <a:t>を用いて実際のデータベースに自分がモデリングしたテーブルを構築することで、データ操作のための</a:t>
            </a:r>
            <a:r>
              <a:rPr lang="en-US" altLang="ja-JP" sz="800"/>
              <a:t>SQL(DML:</a:t>
            </a:r>
            <a:r>
              <a:rPr lang="ja-JP" altLang="en-US" sz="800"/>
              <a:t>操作言語）の基礎を習得する。 </a:t>
            </a:r>
          </a:p>
          <a:p>
            <a:pPr eaLnBrk="1" hangingPunct="1">
              <a:lnSpc>
                <a:spcPct val="80000"/>
              </a:lnSpc>
              <a:spcBef>
                <a:spcPct val="0"/>
              </a:spcBef>
            </a:pPr>
            <a:r>
              <a:rPr lang="ja-JP" altLang="en-US" sz="800"/>
              <a:t>本年度</a:t>
            </a:r>
            <a:r>
              <a:rPr lang="en-US" altLang="ja-JP" sz="800"/>
              <a:t>(2015</a:t>
            </a:r>
            <a:r>
              <a:rPr lang="ja-JP" altLang="en-US" sz="800"/>
              <a:t>年より、単元数が半分に減っているため、従来のようにモデリングをしっかりとる時間はない。</a:t>
            </a:r>
            <a:r>
              <a:rPr lang="en-US" altLang="ja-JP" sz="800"/>
              <a:t>SQL</a:t>
            </a:r>
            <a:r>
              <a:rPr lang="ja-JP" altLang="en-US" sz="800"/>
              <a:t>中心にし、モデリングは簡単なものを</a:t>
            </a:r>
            <a:r>
              <a:rPr lang="en-US" altLang="ja-JP" sz="800"/>
              <a:t>1</a:t>
            </a:r>
            <a:r>
              <a:rPr lang="ja-JP" altLang="en-US" sz="800"/>
              <a:t>度実施する予定）</a:t>
            </a:r>
          </a:p>
          <a:p>
            <a:pPr eaLnBrk="1" hangingPunct="1">
              <a:lnSpc>
                <a:spcPct val="80000"/>
              </a:lnSpc>
              <a:spcBef>
                <a:spcPct val="0"/>
              </a:spcBef>
            </a:pPr>
            <a:endParaRPr lang="en-US" altLang="ja-JP" sz="800"/>
          </a:p>
          <a:p>
            <a:pPr eaLnBrk="1" hangingPunct="1">
              <a:lnSpc>
                <a:spcPct val="80000"/>
              </a:lnSpc>
            </a:pPr>
            <a:r>
              <a:rPr lang="ja-JP" altLang="en-US" sz="800"/>
              <a:t>評価ポイント</a:t>
            </a:r>
          </a:p>
          <a:p>
            <a:pPr eaLnBrk="1" hangingPunct="1">
              <a:lnSpc>
                <a:spcPct val="80000"/>
              </a:lnSpc>
            </a:pPr>
            <a:r>
              <a:rPr lang="ja-JP" altLang="en-US" sz="800"/>
              <a:t>評価するがポイントとしては 以下のように定める。</a:t>
            </a:r>
            <a:r>
              <a:rPr lang="en-US" altLang="ja-JP" sz="800"/>
              <a:t>(</a:t>
            </a:r>
            <a:r>
              <a:rPr lang="ja-JP" altLang="en-US" sz="800"/>
              <a:t>板書</a:t>
            </a:r>
            <a:r>
              <a:rPr lang="en-US" altLang="ja-JP" sz="800"/>
              <a:t>)</a:t>
            </a:r>
          </a:p>
          <a:p>
            <a:pPr eaLnBrk="1" hangingPunct="1">
              <a:lnSpc>
                <a:spcPct val="80000"/>
              </a:lnSpc>
            </a:pPr>
            <a:r>
              <a:rPr lang="ja-JP" altLang="en-US" sz="800"/>
              <a:t>・ある事象に対して</a:t>
            </a:r>
            <a:r>
              <a:rPr lang="en-US" altLang="ja-JP" sz="800"/>
              <a:t>RDB</a:t>
            </a:r>
            <a:r>
              <a:rPr lang="ja-JP" altLang="en-US" sz="800"/>
              <a:t>の手法に従って設計ができる。</a:t>
            </a:r>
          </a:p>
          <a:p>
            <a:pPr eaLnBrk="1" hangingPunct="1">
              <a:lnSpc>
                <a:spcPct val="80000"/>
              </a:lnSpc>
            </a:pPr>
            <a:r>
              <a:rPr lang="ja-JP" altLang="en-US" sz="800"/>
              <a:t>・正規化の考え方が理解できる。</a:t>
            </a:r>
          </a:p>
          <a:p>
            <a:pPr eaLnBrk="1" hangingPunct="1">
              <a:lnSpc>
                <a:spcPct val="80000"/>
              </a:lnSpc>
            </a:pPr>
            <a:r>
              <a:rPr lang="ja-JP" altLang="en-US" sz="800"/>
              <a:t>・</a:t>
            </a:r>
            <a:r>
              <a:rPr lang="en-US" altLang="ja-JP" sz="800"/>
              <a:t>SQL</a:t>
            </a:r>
            <a:r>
              <a:rPr lang="ja-JP" altLang="en-US" sz="800"/>
              <a:t>の文法が理解できる。 </a:t>
            </a:r>
            <a:endParaRPr lang="en-US" altLang="ja-JP" sz="800"/>
          </a:p>
          <a:p>
            <a:pPr eaLnBrk="1" hangingPunct="1">
              <a:lnSpc>
                <a:spcPct val="80000"/>
              </a:lnSpc>
              <a:spcBef>
                <a:spcPct val="0"/>
              </a:spcBef>
            </a:pPr>
            <a:endParaRPr lang="en-US" altLang="ja-JP" sz="800"/>
          </a:p>
          <a:p>
            <a:pPr eaLnBrk="1" hangingPunct="1">
              <a:lnSpc>
                <a:spcPct val="80000"/>
              </a:lnSpc>
              <a:spcBef>
                <a:spcPct val="0"/>
              </a:spcBef>
            </a:pPr>
            <a:r>
              <a:rPr lang="ja-JP" altLang="en-US" sz="800"/>
              <a:t>＊科目担当コメント</a:t>
            </a:r>
            <a:r>
              <a:rPr lang="en-US" altLang="ja-JP" sz="800"/>
              <a:t>-----------------------------------------------------------------------------------</a:t>
            </a:r>
            <a:r>
              <a:rPr lang="ja-JP" altLang="en-US" sz="800"/>
              <a:t>＊</a:t>
            </a:r>
            <a:endParaRPr lang="en-US" altLang="ja-JP" sz="800"/>
          </a:p>
          <a:p>
            <a:pPr eaLnBrk="1" hangingPunct="1">
              <a:lnSpc>
                <a:spcPct val="80000"/>
              </a:lnSpc>
              <a:spcBef>
                <a:spcPct val="0"/>
              </a:spcBef>
            </a:pPr>
            <a:r>
              <a:rPr lang="en-US" altLang="ja-JP" sz="800"/>
              <a:t>99/99/99</a:t>
            </a:r>
            <a:r>
              <a:rPr lang="ja-JP" altLang="en-US" sz="800"/>
              <a:t>　ＸＨ：氏名</a:t>
            </a:r>
            <a:endParaRPr lang="en-US" altLang="ja-JP" sz="800"/>
          </a:p>
          <a:p>
            <a:pPr eaLnBrk="1" hangingPunct="1">
              <a:lnSpc>
                <a:spcPct val="80000"/>
              </a:lnSpc>
              <a:spcBef>
                <a:spcPct val="0"/>
              </a:spcBef>
            </a:pPr>
            <a:r>
              <a:rPr lang="ja-JP" altLang="en-US" sz="800"/>
              <a:t>ＸＸＸＸＸＸＸＸＸＸＸＸＸＸＸＸＸＸＸＸＸＸＸＸＸＸＸＸＸＸＸＸＸＸＸＸＸＸＸＸＸＸＸＸＸ</a:t>
            </a:r>
            <a:endParaRPr lang="en-US" altLang="ja-JP" sz="800"/>
          </a:p>
          <a:p>
            <a:pPr eaLnBrk="1" hangingPunct="1">
              <a:lnSpc>
                <a:spcPct val="80000"/>
              </a:lnSpc>
              <a:spcBef>
                <a:spcPct val="0"/>
              </a:spcBef>
            </a:pPr>
            <a:r>
              <a:rPr lang="ja-JP" altLang="en-US" sz="800"/>
              <a:t>ＸＸＸＸＸＸＸＸＸＸＸＸＸＸＸＸＸＸＸＸＸＸＸ</a:t>
            </a:r>
            <a:endParaRPr lang="en-US" altLang="ja-JP" sz="800"/>
          </a:p>
          <a:p>
            <a:pPr eaLnBrk="1" hangingPunct="1">
              <a:lnSpc>
                <a:spcPct val="80000"/>
              </a:lnSpc>
              <a:spcBef>
                <a:spcPct val="0"/>
              </a:spcBef>
            </a:pPr>
            <a:r>
              <a:rPr lang="ja-JP" altLang="en-US" sz="800"/>
              <a:t>ＸＸＸＸＸＸＸＸＸＸＸＸＸＸＸＸＸＸＸＸＸＸＸＸＸＸＸＸＸＸＸＸＸＸＸＸＸＸＸＸＸＸＸＸＸＸ</a:t>
            </a:r>
            <a:endParaRPr lang="en-US" altLang="ja-JP" sz="800"/>
          </a:p>
          <a:p>
            <a:pPr eaLnBrk="1" hangingPunct="1">
              <a:lnSpc>
                <a:spcPct val="80000"/>
              </a:lnSpc>
              <a:spcBef>
                <a:spcPct val="0"/>
              </a:spcBef>
            </a:pPr>
            <a:endParaRPr lang="en-US" altLang="ja-JP" sz="800"/>
          </a:p>
          <a:p>
            <a:pPr eaLnBrk="1" hangingPunct="1">
              <a:lnSpc>
                <a:spcPct val="80000"/>
              </a:lnSpc>
              <a:spcBef>
                <a:spcPct val="0"/>
              </a:spcBef>
            </a:pPr>
            <a:r>
              <a:rPr lang="ja-JP" altLang="en-US" sz="800"/>
              <a:t>＊</a:t>
            </a:r>
            <a:r>
              <a:rPr lang="en-US" altLang="ja-JP" sz="800"/>
              <a:t>------------------------------------------------------------------------------------------------</a:t>
            </a:r>
            <a:r>
              <a:rPr lang="ja-JP" altLang="en-US" sz="800"/>
              <a:t>＊</a:t>
            </a:r>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902557A2-18FF-4406-911A-A113369251F0}" type="slidenum">
              <a:rPr lang="ja-JP" altLang="en-US" sz="1200">
                <a:latin typeface="+mn-lt"/>
                <a:ea typeface="+mn-ea"/>
              </a:rPr>
              <a:pPr algn="r">
                <a:defRPr/>
              </a:pPr>
              <a:t>7</a:t>
            </a:fld>
            <a:endParaRPr lang="en-US" altLang="ja-JP" sz="1200">
              <a:latin typeface="+mn-lt"/>
              <a:ea typeface="+mn-ea"/>
            </a:endParaRPr>
          </a:p>
        </p:txBody>
      </p:sp>
    </p:spTree>
    <p:extLst>
      <p:ext uri="{BB962C8B-B14F-4D97-AF65-F5344CB8AC3E}">
        <p14:creationId xmlns:p14="http://schemas.microsoft.com/office/powerpoint/2010/main" val="4146185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158723"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en-US"/>
              <a:t>＊</a:t>
            </a:r>
            <a:r>
              <a:rPr lang="en-US" altLang="ja-JP"/>
              <a:t>--</a:t>
            </a:r>
            <a:r>
              <a:rPr lang="ja-JP" altLang="en-US"/>
              <a:t>解説</a:t>
            </a:r>
            <a:r>
              <a:rPr lang="en-US" altLang="ja-JP"/>
              <a:t>-----------------------------------------------------------------------------------</a:t>
            </a:r>
            <a:r>
              <a:rPr lang="ja-JP" altLang="en-US"/>
              <a:t>＊</a:t>
            </a:r>
          </a:p>
          <a:p>
            <a:r>
              <a:rPr lang="en-US" altLang="ja-JP"/>
              <a:t>SELECT</a:t>
            </a:r>
            <a:r>
              <a:rPr lang="ja-JP" altLang="en-US"/>
              <a:t>文の記述方法について説明を行う。全列を取り出す方法、指定された列のみを抽出する方法や</a:t>
            </a:r>
          </a:p>
          <a:p>
            <a:r>
              <a:rPr lang="ja-JP" altLang="en-US"/>
              <a:t>、</a:t>
            </a:r>
            <a:r>
              <a:rPr lang="en-US" altLang="ja-JP"/>
              <a:t>WHERE</a:t>
            </a:r>
            <a:r>
              <a:rPr lang="ja-JP" altLang="en-US"/>
              <a:t>句を使用して条件を指定する方法を説明する。</a:t>
            </a:r>
          </a:p>
          <a:p>
            <a:r>
              <a:rPr lang="ja-JP" altLang="en-US"/>
              <a:t>・</a:t>
            </a:r>
            <a:r>
              <a:rPr lang="en-US" altLang="ja-JP"/>
              <a:t>SELECT</a:t>
            </a:r>
            <a:r>
              <a:rPr lang="ja-JP" altLang="en-US"/>
              <a:t>文の構文を解説し、</a:t>
            </a:r>
          </a:p>
          <a:p>
            <a:r>
              <a:rPr lang="ja-JP" altLang="en-US"/>
              <a:t>　実際に、何を記述することで、どのようなデータを得られるか解説。</a:t>
            </a:r>
          </a:p>
          <a:p>
            <a:r>
              <a:rPr lang="ja-JP" altLang="en-US"/>
              <a:t>・</a:t>
            </a:r>
            <a:r>
              <a:rPr lang="en-US" altLang="ja-JP"/>
              <a:t>SELECT</a:t>
            </a:r>
            <a:r>
              <a:rPr lang="ja-JP" altLang="en-US"/>
              <a:t>　 　｛列名、列・・・｝　</a:t>
            </a:r>
            <a:r>
              <a:rPr lang="en-US" altLang="ja-JP"/>
              <a:t>FROM</a:t>
            </a:r>
            <a:r>
              <a:rPr lang="ja-JP" altLang="en-US"/>
              <a:t>　｛テーブル名｝；</a:t>
            </a:r>
          </a:p>
          <a:p>
            <a:r>
              <a:rPr lang="ja-JP" altLang="en-US"/>
              <a:t>・別名</a:t>
            </a:r>
            <a:r>
              <a:rPr lang="en-US" altLang="ja-JP"/>
              <a:t>AS</a:t>
            </a:r>
            <a:r>
              <a:rPr lang="ja-JP" altLang="en-US"/>
              <a:t>の参照時の使い方を教える（「</a:t>
            </a:r>
            <a:r>
              <a:rPr lang="en-US" altLang="ja-JP"/>
              <a:t>SQL</a:t>
            </a:r>
            <a:r>
              <a:rPr lang="ja-JP" altLang="en-US"/>
              <a:t>書き方ドリル」</a:t>
            </a:r>
            <a:r>
              <a:rPr lang="en-US" altLang="ja-JP"/>
              <a:t>2</a:t>
            </a:r>
            <a:r>
              <a:rPr lang="ja-JP" altLang="en-US"/>
              <a:t>章</a:t>
            </a:r>
            <a:r>
              <a:rPr lang="en-US" altLang="ja-JP"/>
              <a:t>3-5</a:t>
            </a:r>
            <a:r>
              <a:rPr lang="ja-JP" altLang="en-US"/>
              <a:t>程度）。</a:t>
            </a:r>
          </a:p>
          <a:p>
            <a:r>
              <a:rPr lang="en-US" altLang="ja-JP"/>
              <a:t>SQL</a:t>
            </a:r>
            <a:r>
              <a:rPr lang="ja-JP" altLang="en-US"/>
              <a:t>の複数条件など指定した問題を、ドリルで実施。</a:t>
            </a:r>
          </a:p>
          <a:p>
            <a:r>
              <a:rPr lang="ja-JP" altLang="en-US"/>
              <a:t>「</a:t>
            </a:r>
            <a:r>
              <a:rPr lang="en-US" altLang="ja-JP"/>
              <a:t>SQL</a:t>
            </a:r>
            <a:r>
              <a:rPr lang="ja-JP" altLang="en-US"/>
              <a:t>書き方ドリル」</a:t>
            </a:r>
          </a:p>
          <a:p>
            <a:r>
              <a:rPr lang="ja-JP" altLang="en-US"/>
              <a:t>実施中は教室内を巡回し学生からの個別の質問に対応する。</a:t>
            </a:r>
          </a:p>
          <a:p>
            <a:r>
              <a:rPr lang="ja-JP" altLang="en-US"/>
              <a:t>注）今回</a:t>
            </a:r>
            <a:r>
              <a:rPr lang="en-US" altLang="ja-JP"/>
              <a:t>CASE</a:t>
            </a:r>
            <a:r>
              <a:rPr lang="ja-JP" altLang="en-US"/>
              <a:t>の使い方は、ドリルにあるが特に含めなくてよい。＊</a:t>
            </a:r>
            <a:r>
              <a:rPr lang="en-US" altLang="ja-JP"/>
              <a:t>------------------------------------------------------------------------------------------------</a:t>
            </a:r>
            <a:r>
              <a:rPr lang="ja-JP" altLang="en-US"/>
              <a:t>＊</a:t>
            </a:r>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a:p>
            <a:pPr eaLnBrk="1" hangingPunct="1">
              <a:spcBef>
                <a:spcPct val="0"/>
              </a:spcBef>
            </a:pPr>
            <a:r>
              <a:rPr lang="ja-JP" altLang="en-US"/>
              <a:t>目標は⇒システム開発が一通りできるようになるための、知識を学習</a:t>
            </a:r>
            <a:endParaRPr lang="en-US" altLang="ja-JP"/>
          </a:p>
          <a:p>
            <a:pPr eaLnBrk="1" hangingPunct="1">
              <a:spcBef>
                <a:spcPct val="0"/>
              </a:spcBef>
            </a:pPr>
            <a:r>
              <a:rPr lang="ja-JP" altLang="en-US"/>
              <a:t>目的は⇒データベースの基本機能や概念、モデリング機能を履修。</a:t>
            </a:r>
          </a:p>
          <a:p>
            <a:pPr eaLnBrk="1" hangingPunct="1">
              <a:spcBef>
                <a:spcPct val="0"/>
              </a:spcBef>
            </a:pPr>
            <a:r>
              <a:rPr lang="ja-JP" altLang="en-US"/>
              <a:t>　　　　システム開発の基礎となる一つのスキル（言語系、設計系と</a:t>
            </a:r>
            <a:r>
              <a:rPr lang="en-US" altLang="ja-JP"/>
              <a:t>DB</a:t>
            </a:r>
            <a:r>
              <a:rPr lang="ja-JP" altLang="en-US"/>
              <a:t>を連携が必要）を習得する。</a:t>
            </a:r>
          </a:p>
          <a:p>
            <a:pPr eaLnBrk="1" hangingPunct="1">
              <a:spcBef>
                <a:spcPct val="0"/>
              </a:spcBef>
            </a:pPr>
            <a:endParaRPr lang="en-US" altLang="ja-JP"/>
          </a:p>
          <a:p>
            <a:pPr eaLnBrk="1" hangingPunct="1">
              <a:spcBef>
                <a:spcPct val="0"/>
              </a:spcBef>
            </a:pPr>
            <a:r>
              <a:rPr lang="ja-JP" altLang="en-US"/>
              <a:t>なお、モデリング手法はデータ中心アプローチで行い、</a:t>
            </a:r>
            <a:r>
              <a:rPr lang="en-US" altLang="ja-JP"/>
              <a:t>MySQL</a:t>
            </a:r>
            <a:r>
              <a:rPr lang="ja-JP" altLang="en-US"/>
              <a:t>を用いて実際のデータベースに自分がモデリングしたテーブルを構築することで、データ操作のための</a:t>
            </a:r>
            <a:r>
              <a:rPr lang="en-US" altLang="ja-JP"/>
              <a:t>SQL(DML:</a:t>
            </a:r>
            <a:r>
              <a:rPr lang="ja-JP" altLang="en-US"/>
              <a:t>操作言語）の基礎を習得する。 </a:t>
            </a:r>
          </a:p>
          <a:p>
            <a:pPr eaLnBrk="1" hangingPunct="1">
              <a:spcBef>
                <a:spcPct val="0"/>
              </a:spcBef>
            </a:pPr>
            <a:r>
              <a:rPr lang="ja-JP" altLang="en-US"/>
              <a:t>本年度</a:t>
            </a:r>
            <a:r>
              <a:rPr lang="en-US" altLang="ja-JP"/>
              <a:t>(2015</a:t>
            </a:r>
            <a:r>
              <a:rPr lang="ja-JP" altLang="en-US"/>
              <a:t>年より、単元数が半分に減っているため、従来のようにモデリングをしっかりとる時間はない。</a:t>
            </a:r>
            <a:r>
              <a:rPr lang="en-US" altLang="ja-JP"/>
              <a:t>SQL</a:t>
            </a:r>
            <a:r>
              <a:rPr lang="ja-JP" altLang="en-US"/>
              <a:t>中心にし、モデリングは簡単なものを</a:t>
            </a:r>
            <a:r>
              <a:rPr lang="en-US" altLang="ja-JP"/>
              <a:t>1</a:t>
            </a:r>
            <a:r>
              <a:rPr lang="ja-JP" altLang="en-US"/>
              <a:t>度実施する予定）</a:t>
            </a:r>
          </a:p>
          <a:p>
            <a:pPr eaLnBrk="1" hangingPunct="1">
              <a:spcBef>
                <a:spcPct val="0"/>
              </a:spcBef>
            </a:pPr>
            <a:endParaRPr lang="en-US" altLang="ja-JP"/>
          </a:p>
          <a:p>
            <a:pPr eaLnBrk="1" hangingPunct="1"/>
            <a:r>
              <a:rPr lang="ja-JP" altLang="en-US"/>
              <a:t>評価ポイント</a:t>
            </a:r>
          </a:p>
          <a:p>
            <a:pPr eaLnBrk="1" hangingPunct="1"/>
            <a:r>
              <a:rPr lang="ja-JP" altLang="en-US"/>
              <a:t>評価するがポイントとしては 以下のように定める。</a:t>
            </a:r>
            <a:r>
              <a:rPr lang="en-US" altLang="ja-JP"/>
              <a:t>(</a:t>
            </a:r>
            <a:r>
              <a:rPr lang="ja-JP" altLang="en-US"/>
              <a:t>板書</a:t>
            </a:r>
            <a:r>
              <a:rPr lang="en-US" altLang="ja-JP"/>
              <a:t>)</a:t>
            </a:r>
          </a:p>
          <a:p>
            <a:pPr eaLnBrk="1" hangingPunct="1"/>
            <a:r>
              <a:rPr lang="ja-JP" altLang="en-US"/>
              <a:t>・ある事象に対して</a:t>
            </a:r>
            <a:r>
              <a:rPr lang="en-US" altLang="ja-JP"/>
              <a:t>RDB</a:t>
            </a:r>
            <a:r>
              <a:rPr lang="ja-JP" altLang="en-US"/>
              <a:t>の手法に従って設計ができる。</a:t>
            </a:r>
          </a:p>
          <a:p>
            <a:pPr eaLnBrk="1" hangingPunct="1"/>
            <a:r>
              <a:rPr lang="ja-JP" altLang="en-US"/>
              <a:t>・正規化の考え方が理解できる。</a:t>
            </a:r>
          </a:p>
          <a:p>
            <a:pPr eaLnBrk="1" hangingPunct="1"/>
            <a:r>
              <a:rPr lang="ja-JP" altLang="en-US"/>
              <a:t>・</a:t>
            </a:r>
            <a:r>
              <a:rPr lang="en-US" altLang="ja-JP"/>
              <a:t>SQL</a:t>
            </a:r>
            <a:r>
              <a:rPr lang="ja-JP" altLang="en-US"/>
              <a:t>の文法が理解できる。 </a:t>
            </a:r>
            <a:endParaRPr lang="en-US" altLang="ja-JP"/>
          </a:p>
          <a:p>
            <a:pPr eaLnBrk="1" hangingPunct="1">
              <a:spcBef>
                <a:spcPct val="0"/>
              </a:spcBef>
            </a:pPr>
            <a:endParaRPr lang="en-US" altLang="ja-JP"/>
          </a:p>
          <a:p>
            <a:pPr eaLnBrk="1" hangingPunct="1">
              <a:spcBef>
                <a:spcPct val="0"/>
              </a:spcBef>
            </a:pPr>
            <a:r>
              <a:rPr lang="ja-JP" altLang="en-US"/>
              <a:t>＊科目担当コメント</a:t>
            </a:r>
            <a:r>
              <a:rPr lang="en-US" altLang="ja-JP"/>
              <a:t>-----------------------------------------------------------------------------------</a:t>
            </a:r>
            <a:r>
              <a:rPr lang="ja-JP" altLang="en-US"/>
              <a:t>＊</a:t>
            </a:r>
            <a:endParaRPr lang="en-US" altLang="ja-JP"/>
          </a:p>
          <a:p>
            <a:pPr eaLnBrk="1" hangingPunct="1">
              <a:spcBef>
                <a:spcPct val="0"/>
              </a:spcBef>
            </a:pPr>
            <a:r>
              <a:rPr lang="en-US" altLang="ja-JP"/>
              <a:t>99/99/99</a:t>
            </a:r>
            <a:r>
              <a:rPr lang="ja-JP" altLang="en-US"/>
              <a:t>　ＸＨ：氏名</a:t>
            </a:r>
            <a:endParaRPr lang="en-US" altLang="ja-JP"/>
          </a:p>
          <a:p>
            <a:pPr eaLnBrk="1" hangingPunct="1">
              <a:spcBef>
                <a:spcPct val="0"/>
              </a:spcBef>
            </a:pPr>
            <a:r>
              <a:rPr lang="ja-JP" altLang="en-US"/>
              <a:t>ＸＸＸＸＸＸＸＸＸＸＸＸＸＸＸＸＸＸＸＸＸＸＸＸＸＸＸＸＸＸＸＸＸＸＸＸＸＸＸＸＸＸＸＸＸ</a:t>
            </a:r>
            <a:endParaRPr lang="en-US" altLang="ja-JP"/>
          </a:p>
          <a:p>
            <a:pPr eaLnBrk="1" hangingPunct="1">
              <a:spcBef>
                <a:spcPct val="0"/>
              </a:spcBef>
            </a:pPr>
            <a:r>
              <a:rPr lang="ja-JP" altLang="en-US"/>
              <a:t>ＸＸＸＸＸＸＸＸＸＸＸＸＸＸＸＸＸＸＸＸＸＸＸ</a:t>
            </a:r>
            <a:endParaRPr lang="en-US" altLang="ja-JP"/>
          </a:p>
          <a:p>
            <a:pPr eaLnBrk="1" hangingPunct="1">
              <a:spcBef>
                <a:spcPct val="0"/>
              </a:spcBef>
            </a:pPr>
            <a:r>
              <a:rPr lang="ja-JP" altLang="en-US"/>
              <a:t>ＸＸＸＸＸＸＸＸＸＸＸＸＸＸＸＸＸＸＸＸＸＸＸＸＸＸＸＸＸＸＸＸＸＸＸＸＸＸＸＸＸＸＸＸＸＸ</a:t>
            </a:r>
            <a:endParaRPr lang="en-US" altLang="ja-JP"/>
          </a:p>
          <a:p>
            <a:pPr eaLnBrk="1" hangingPunct="1">
              <a:spcBef>
                <a:spcPct val="0"/>
              </a:spcBef>
            </a:pPr>
            <a:endParaRPr lang="en-US" altLang="ja-JP"/>
          </a:p>
          <a:p>
            <a:pPr eaLnBrk="1" hangingPunct="1">
              <a:spcBef>
                <a:spcPct val="0"/>
              </a:spcBef>
            </a:pPr>
            <a:r>
              <a:rPr lang="ja-JP" altLang="en-US"/>
              <a:t>＊</a:t>
            </a:r>
            <a:r>
              <a:rPr lang="en-US" altLang="ja-JP"/>
              <a:t>------------------------------------------------------------------------------------------------</a:t>
            </a:r>
            <a:r>
              <a:rPr lang="ja-JP" altLang="en-US"/>
              <a:t>＊</a:t>
            </a:r>
          </a:p>
          <a:p>
            <a:pPr eaLnBrk="1" hangingPunct="1">
              <a:spcBef>
                <a:spcPct val="0"/>
              </a:spcBef>
            </a:pPr>
            <a:endParaRPr lang="en-US" altLang="ja-JP"/>
          </a:p>
          <a:p>
            <a:pPr eaLnBrk="1" hangingPunct="1">
              <a:spcBef>
                <a:spcPct val="0"/>
              </a:spcBef>
            </a:pPr>
            <a:endParaRPr lang="en-US" altLang="ja-JP"/>
          </a:p>
          <a:p>
            <a:pPr eaLnBrk="1" hangingPunct="1">
              <a:spcBef>
                <a:spcPct val="0"/>
              </a:spcBef>
            </a:pPr>
            <a:endParaRPr lang="en-US" altLang="ja-JP"/>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6C3FA440-AC95-402C-8AD2-8EDF777151C3}" type="slidenum">
              <a:rPr lang="ja-JP" altLang="en-US" sz="1200">
                <a:latin typeface="+mn-lt"/>
                <a:ea typeface="+mn-ea"/>
              </a:rPr>
              <a:pPr algn="r">
                <a:defRPr/>
              </a:pPr>
              <a:t>8</a:t>
            </a:fld>
            <a:endParaRPr lang="en-US" altLang="ja-JP" sz="1200">
              <a:latin typeface="+mn-lt"/>
              <a:ea typeface="+mn-ea"/>
            </a:endParaRPr>
          </a:p>
        </p:txBody>
      </p:sp>
    </p:spTree>
    <p:extLst>
      <p:ext uri="{BB962C8B-B14F-4D97-AF65-F5344CB8AC3E}">
        <p14:creationId xmlns:p14="http://schemas.microsoft.com/office/powerpoint/2010/main" val="351198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スライド イメージ プレースホルダー 1"/>
          <p:cNvSpPr>
            <a:spLocks noGrp="1" noRot="1" noChangeAspect="1" noTextEdit="1"/>
          </p:cNvSpPr>
          <p:nvPr>
            <p:ph type="sldImg"/>
          </p:nvPr>
        </p:nvSpPr>
        <p:spPr bwMode="auto">
          <a:noFill/>
          <a:ln>
            <a:solidFill>
              <a:srgbClr val="000000"/>
            </a:solidFill>
            <a:miter lim="800000"/>
            <a:headEnd/>
            <a:tailEnd/>
          </a:ln>
        </p:spPr>
      </p:sp>
      <p:sp>
        <p:nvSpPr>
          <p:cNvPr id="3072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lnSpc>
                <a:spcPct val="80000"/>
              </a:lnSpc>
              <a:spcBef>
                <a:spcPct val="0"/>
              </a:spcBef>
            </a:pPr>
            <a:r>
              <a:rPr lang="ja-JP" altLang="en-US" sz="800"/>
              <a:t>＊</a:t>
            </a:r>
            <a:r>
              <a:rPr lang="en-US" altLang="ja-JP" sz="800"/>
              <a:t>--</a:t>
            </a:r>
            <a:r>
              <a:rPr lang="ja-JP" altLang="en-US" sz="800"/>
              <a:t>解説</a:t>
            </a:r>
            <a:r>
              <a:rPr lang="en-US" altLang="ja-JP" sz="800"/>
              <a:t>-----------------------------------------------------------------------------------</a:t>
            </a:r>
            <a:r>
              <a:rPr lang="ja-JP" altLang="en-US" sz="800"/>
              <a:t>＊</a:t>
            </a:r>
          </a:p>
          <a:p>
            <a:pPr>
              <a:lnSpc>
                <a:spcPct val="80000"/>
              </a:lnSpc>
            </a:pPr>
            <a:r>
              <a:rPr lang="en-US" altLang="ja-JP" sz="800"/>
              <a:t>SELECT</a:t>
            </a:r>
            <a:r>
              <a:rPr lang="ja-JP" altLang="en-US" sz="800"/>
              <a:t>文の記述方法について説明を行う。</a:t>
            </a:r>
          </a:p>
          <a:p>
            <a:pPr>
              <a:lnSpc>
                <a:spcPct val="80000"/>
              </a:lnSpc>
            </a:pPr>
            <a:endParaRPr lang="ja-JP" altLang="en-US" sz="800"/>
          </a:p>
          <a:p>
            <a:pPr>
              <a:lnSpc>
                <a:spcPct val="80000"/>
              </a:lnSpc>
            </a:pPr>
            <a:endParaRPr lang="ja-JP" altLang="en-US" sz="800"/>
          </a:p>
          <a:p>
            <a:pPr>
              <a:lnSpc>
                <a:spcPct val="80000"/>
              </a:lnSpc>
            </a:pPr>
            <a:endParaRPr lang="ja-JP" altLang="en-US" sz="800"/>
          </a:p>
          <a:p>
            <a:pPr>
              <a:lnSpc>
                <a:spcPct val="80000"/>
              </a:lnSpc>
            </a:pPr>
            <a:r>
              <a:rPr lang="ja-JP" altLang="en-US" sz="800"/>
              <a:t>＊</a:t>
            </a:r>
            <a:r>
              <a:rPr lang="en-US" altLang="ja-JP" sz="800"/>
              <a:t>------------------------------------------------------------------------------------------------</a:t>
            </a:r>
            <a:r>
              <a:rPr lang="ja-JP" altLang="en-US" sz="800"/>
              <a:t>＊</a:t>
            </a:r>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a:p>
            <a:pPr eaLnBrk="1" hangingPunct="1">
              <a:lnSpc>
                <a:spcPct val="80000"/>
              </a:lnSpc>
              <a:spcBef>
                <a:spcPct val="0"/>
              </a:spcBef>
            </a:pPr>
            <a:r>
              <a:rPr lang="ja-JP" altLang="en-US" sz="800"/>
              <a:t>目標は⇒システム開発が一通りできるようになるための、知識を学習</a:t>
            </a:r>
            <a:endParaRPr lang="en-US" altLang="ja-JP" sz="800"/>
          </a:p>
          <a:p>
            <a:pPr eaLnBrk="1" hangingPunct="1">
              <a:lnSpc>
                <a:spcPct val="80000"/>
              </a:lnSpc>
              <a:spcBef>
                <a:spcPct val="0"/>
              </a:spcBef>
            </a:pPr>
            <a:r>
              <a:rPr lang="ja-JP" altLang="en-US" sz="800"/>
              <a:t>目的は⇒データベースの基本機能や概念、モデリング機能を履修。</a:t>
            </a:r>
          </a:p>
          <a:p>
            <a:pPr eaLnBrk="1" hangingPunct="1">
              <a:lnSpc>
                <a:spcPct val="80000"/>
              </a:lnSpc>
              <a:spcBef>
                <a:spcPct val="0"/>
              </a:spcBef>
            </a:pPr>
            <a:r>
              <a:rPr lang="ja-JP" altLang="en-US" sz="800"/>
              <a:t>　　　　システム開発の基礎となる一つのスキル（言語系、設計系と</a:t>
            </a:r>
            <a:r>
              <a:rPr lang="en-US" altLang="ja-JP" sz="800"/>
              <a:t>DB</a:t>
            </a:r>
            <a:r>
              <a:rPr lang="ja-JP" altLang="en-US" sz="800"/>
              <a:t>を連携が必要）を習得する。</a:t>
            </a:r>
          </a:p>
          <a:p>
            <a:pPr eaLnBrk="1" hangingPunct="1">
              <a:lnSpc>
                <a:spcPct val="80000"/>
              </a:lnSpc>
              <a:spcBef>
                <a:spcPct val="0"/>
              </a:spcBef>
            </a:pPr>
            <a:endParaRPr lang="en-US" altLang="ja-JP" sz="800"/>
          </a:p>
          <a:p>
            <a:pPr eaLnBrk="1" hangingPunct="1">
              <a:lnSpc>
                <a:spcPct val="80000"/>
              </a:lnSpc>
              <a:spcBef>
                <a:spcPct val="0"/>
              </a:spcBef>
            </a:pPr>
            <a:r>
              <a:rPr lang="ja-JP" altLang="en-US" sz="800"/>
              <a:t>なお、モデリング手法はデータ中心アプローチで行い、</a:t>
            </a:r>
            <a:r>
              <a:rPr lang="en-US" altLang="ja-JP" sz="800"/>
              <a:t>MySQL</a:t>
            </a:r>
            <a:r>
              <a:rPr lang="ja-JP" altLang="en-US" sz="800"/>
              <a:t>を用いて実際のデータベースに自分がモデリングしたテーブルを構築することで、データ操作のための</a:t>
            </a:r>
            <a:r>
              <a:rPr lang="en-US" altLang="ja-JP" sz="800"/>
              <a:t>SQL(DML:</a:t>
            </a:r>
            <a:r>
              <a:rPr lang="ja-JP" altLang="en-US" sz="800"/>
              <a:t>操作言語）の基礎を習得する。 </a:t>
            </a:r>
          </a:p>
          <a:p>
            <a:pPr eaLnBrk="1" hangingPunct="1">
              <a:lnSpc>
                <a:spcPct val="80000"/>
              </a:lnSpc>
              <a:spcBef>
                <a:spcPct val="0"/>
              </a:spcBef>
            </a:pPr>
            <a:r>
              <a:rPr lang="ja-JP" altLang="en-US" sz="800"/>
              <a:t>本年度</a:t>
            </a:r>
            <a:r>
              <a:rPr lang="en-US" altLang="ja-JP" sz="800"/>
              <a:t>(2015</a:t>
            </a:r>
            <a:r>
              <a:rPr lang="ja-JP" altLang="en-US" sz="800"/>
              <a:t>年より、単元数が半分に減っているため、従来のようにモデリングをしっかりとる時間はない。</a:t>
            </a:r>
            <a:r>
              <a:rPr lang="en-US" altLang="ja-JP" sz="800"/>
              <a:t>SQL</a:t>
            </a:r>
            <a:r>
              <a:rPr lang="ja-JP" altLang="en-US" sz="800"/>
              <a:t>中心にし、モデリングは簡単なものを</a:t>
            </a:r>
            <a:r>
              <a:rPr lang="en-US" altLang="ja-JP" sz="800"/>
              <a:t>1</a:t>
            </a:r>
            <a:r>
              <a:rPr lang="ja-JP" altLang="en-US" sz="800"/>
              <a:t>度実施する予定）</a:t>
            </a:r>
          </a:p>
          <a:p>
            <a:pPr eaLnBrk="1" hangingPunct="1">
              <a:lnSpc>
                <a:spcPct val="80000"/>
              </a:lnSpc>
              <a:spcBef>
                <a:spcPct val="0"/>
              </a:spcBef>
            </a:pPr>
            <a:endParaRPr lang="en-US" altLang="ja-JP" sz="800"/>
          </a:p>
          <a:p>
            <a:pPr eaLnBrk="1" hangingPunct="1">
              <a:lnSpc>
                <a:spcPct val="80000"/>
              </a:lnSpc>
            </a:pPr>
            <a:r>
              <a:rPr lang="ja-JP" altLang="en-US" sz="800"/>
              <a:t>評価ポイント</a:t>
            </a:r>
          </a:p>
          <a:p>
            <a:pPr eaLnBrk="1" hangingPunct="1">
              <a:lnSpc>
                <a:spcPct val="80000"/>
              </a:lnSpc>
            </a:pPr>
            <a:r>
              <a:rPr lang="ja-JP" altLang="en-US" sz="800"/>
              <a:t>評価するがポイントとしては 以下のように定める。</a:t>
            </a:r>
            <a:r>
              <a:rPr lang="en-US" altLang="ja-JP" sz="800"/>
              <a:t>(</a:t>
            </a:r>
            <a:r>
              <a:rPr lang="ja-JP" altLang="en-US" sz="800"/>
              <a:t>板書</a:t>
            </a:r>
            <a:r>
              <a:rPr lang="en-US" altLang="ja-JP" sz="800"/>
              <a:t>)</a:t>
            </a:r>
          </a:p>
          <a:p>
            <a:pPr eaLnBrk="1" hangingPunct="1">
              <a:lnSpc>
                <a:spcPct val="80000"/>
              </a:lnSpc>
            </a:pPr>
            <a:r>
              <a:rPr lang="ja-JP" altLang="en-US" sz="800"/>
              <a:t>・ある事象に対して</a:t>
            </a:r>
            <a:r>
              <a:rPr lang="en-US" altLang="ja-JP" sz="800"/>
              <a:t>RDB</a:t>
            </a:r>
            <a:r>
              <a:rPr lang="ja-JP" altLang="en-US" sz="800"/>
              <a:t>の手法に従って設計ができる。</a:t>
            </a:r>
          </a:p>
          <a:p>
            <a:pPr eaLnBrk="1" hangingPunct="1">
              <a:lnSpc>
                <a:spcPct val="80000"/>
              </a:lnSpc>
            </a:pPr>
            <a:r>
              <a:rPr lang="ja-JP" altLang="en-US" sz="800"/>
              <a:t>・正規化の考え方が理解できる。</a:t>
            </a:r>
          </a:p>
          <a:p>
            <a:pPr eaLnBrk="1" hangingPunct="1">
              <a:lnSpc>
                <a:spcPct val="80000"/>
              </a:lnSpc>
            </a:pPr>
            <a:r>
              <a:rPr lang="ja-JP" altLang="en-US" sz="800"/>
              <a:t>・</a:t>
            </a:r>
            <a:r>
              <a:rPr lang="en-US" altLang="ja-JP" sz="800"/>
              <a:t>SQL</a:t>
            </a:r>
            <a:r>
              <a:rPr lang="ja-JP" altLang="en-US" sz="800"/>
              <a:t>の文法が理解できる。 </a:t>
            </a:r>
            <a:endParaRPr lang="en-US" altLang="ja-JP" sz="800"/>
          </a:p>
          <a:p>
            <a:pPr eaLnBrk="1" hangingPunct="1">
              <a:lnSpc>
                <a:spcPct val="80000"/>
              </a:lnSpc>
              <a:spcBef>
                <a:spcPct val="0"/>
              </a:spcBef>
            </a:pPr>
            <a:endParaRPr lang="en-US" altLang="ja-JP" sz="800"/>
          </a:p>
          <a:p>
            <a:pPr eaLnBrk="1" hangingPunct="1">
              <a:lnSpc>
                <a:spcPct val="80000"/>
              </a:lnSpc>
              <a:spcBef>
                <a:spcPct val="0"/>
              </a:spcBef>
            </a:pPr>
            <a:r>
              <a:rPr lang="ja-JP" altLang="en-US" sz="800"/>
              <a:t>＊科目担当コメント</a:t>
            </a:r>
            <a:r>
              <a:rPr lang="en-US" altLang="ja-JP" sz="800"/>
              <a:t>-----------------------------------------------------------------------------------</a:t>
            </a:r>
            <a:r>
              <a:rPr lang="ja-JP" altLang="en-US" sz="800"/>
              <a:t>＊</a:t>
            </a:r>
            <a:endParaRPr lang="en-US" altLang="ja-JP" sz="800"/>
          </a:p>
          <a:p>
            <a:pPr eaLnBrk="1" hangingPunct="1">
              <a:lnSpc>
                <a:spcPct val="80000"/>
              </a:lnSpc>
              <a:spcBef>
                <a:spcPct val="0"/>
              </a:spcBef>
            </a:pPr>
            <a:r>
              <a:rPr lang="en-US" altLang="ja-JP" sz="800"/>
              <a:t>99/99/99</a:t>
            </a:r>
            <a:r>
              <a:rPr lang="ja-JP" altLang="en-US" sz="800"/>
              <a:t>　ＸＨ：氏名</a:t>
            </a:r>
            <a:endParaRPr lang="en-US" altLang="ja-JP" sz="800"/>
          </a:p>
          <a:p>
            <a:pPr eaLnBrk="1" hangingPunct="1">
              <a:lnSpc>
                <a:spcPct val="80000"/>
              </a:lnSpc>
              <a:spcBef>
                <a:spcPct val="0"/>
              </a:spcBef>
            </a:pPr>
            <a:r>
              <a:rPr lang="ja-JP" altLang="en-US" sz="800"/>
              <a:t>ＸＸＸＸＸＸＸＸＸＸＸＸＸＸＸＸＸＸＸＸＸＸＸＸＸＸＸＸＸＸＸＸＸＸＸＸＸＸＸＸＸＸＸＸＸ</a:t>
            </a:r>
            <a:endParaRPr lang="en-US" altLang="ja-JP" sz="800"/>
          </a:p>
          <a:p>
            <a:pPr eaLnBrk="1" hangingPunct="1">
              <a:lnSpc>
                <a:spcPct val="80000"/>
              </a:lnSpc>
              <a:spcBef>
                <a:spcPct val="0"/>
              </a:spcBef>
            </a:pPr>
            <a:r>
              <a:rPr lang="ja-JP" altLang="en-US" sz="800"/>
              <a:t>ＸＸＸＸＸＸＸＸＸＸＸＸＸＸＸＸＸＸＸＸＸＸＸ</a:t>
            </a:r>
            <a:endParaRPr lang="en-US" altLang="ja-JP" sz="800"/>
          </a:p>
          <a:p>
            <a:pPr eaLnBrk="1" hangingPunct="1">
              <a:lnSpc>
                <a:spcPct val="80000"/>
              </a:lnSpc>
              <a:spcBef>
                <a:spcPct val="0"/>
              </a:spcBef>
            </a:pPr>
            <a:r>
              <a:rPr lang="ja-JP" altLang="en-US" sz="800"/>
              <a:t>ＸＸＸＸＸＸＸＸＸＸＸＸＸＸＸＸＸＸＸＸＸＸＸＸＸＸＸＸＸＸＸＸＸＸＸＸＸＸＸＸＸＸＸＸＸＸ</a:t>
            </a:r>
            <a:endParaRPr lang="en-US" altLang="ja-JP" sz="800"/>
          </a:p>
          <a:p>
            <a:pPr eaLnBrk="1" hangingPunct="1">
              <a:lnSpc>
                <a:spcPct val="80000"/>
              </a:lnSpc>
              <a:spcBef>
                <a:spcPct val="0"/>
              </a:spcBef>
            </a:pPr>
            <a:endParaRPr lang="en-US" altLang="ja-JP" sz="800"/>
          </a:p>
          <a:p>
            <a:pPr eaLnBrk="1" hangingPunct="1">
              <a:lnSpc>
                <a:spcPct val="80000"/>
              </a:lnSpc>
              <a:spcBef>
                <a:spcPct val="0"/>
              </a:spcBef>
            </a:pPr>
            <a:r>
              <a:rPr lang="ja-JP" altLang="en-US" sz="800"/>
              <a:t>＊</a:t>
            </a:r>
            <a:r>
              <a:rPr lang="en-US" altLang="ja-JP" sz="800"/>
              <a:t>------------------------------------------------------------------------------------------------</a:t>
            </a:r>
            <a:r>
              <a:rPr lang="ja-JP" altLang="en-US" sz="800"/>
              <a:t>＊</a:t>
            </a:r>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a:p>
            <a:pPr eaLnBrk="1" hangingPunct="1">
              <a:lnSpc>
                <a:spcPct val="80000"/>
              </a:lnSpc>
              <a:spcBef>
                <a:spcPct val="0"/>
              </a:spcBef>
            </a:pPr>
            <a:endParaRPr lang="en-US" altLang="ja-JP" sz="800"/>
          </a:p>
        </p:txBody>
      </p:sp>
      <p:sp>
        <p:nvSpPr>
          <p:cNvPr id="29699" name="スライド番号プレースホルダー 3"/>
          <p:cNvSpPr txBox="1">
            <a:spLocks noGrp="1"/>
          </p:cNvSpPr>
          <p:nvPr/>
        </p:nvSpPr>
        <p:spPr bwMode="auto">
          <a:xfrm>
            <a:off x="3814763" y="9377363"/>
            <a:ext cx="2919412" cy="493712"/>
          </a:xfrm>
          <a:prstGeom prst="rect">
            <a:avLst/>
          </a:prstGeom>
          <a:noFill/>
          <a:ln>
            <a:miter lim="800000"/>
            <a:headEnd/>
            <a:tailEnd/>
          </a:ln>
        </p:spPr>
        <p:txBody>
          <a:bodyPr anchor="b"/>
          <a:lstStyle/>
          <a:p>
            <a:pPr algn="r">
              <a:defRPr/>
            </a:pPr>
            <a:fld id="{902557A2-18FF-4406-911A-A113369251F0}" type="slidenum">
              <a:rPr lang="ja-JP" altLang="en-US" sz="1200">
                <a:latin typeface="+mn-lt"/>
                <a:ea typeface="+mn-ea"/>
              </a:rPr>
              <a:pPr algn="r">
                <a:defRPr/>
              </a:pPr>
              <a:t>9</a:t>
            </a:fld>
            <a:endParaRPr lang="en-US" altLang="ja-JP" sz="1200">
              <a:latin typeface="+mn-lt"/>
              <a:ea typeface="+mn-ea"/>
            </a:endParaRPr>
          </a:p>
        </p:txBody>
      </p:sp>
    </p:spTree>
    <p:extLst>
      <p:ext uri="{BB962C8B-B14F-4D97-AF65-F5344CB8AC3E}">
        <p14:creationId xmlns:p14="http://schemas.microsoft.com/office/powerpoint/2010/main" val="156430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直線コネクタ 6"/>
          <p:cNvCxnSpPr/>
          <p:nvPr userDrawn="1"/>
        </p:nvCxnSpPr>
        <p:spPr>
          <a:xfrm>
            <a:off x="266700" y="6308725"/>
            <a:ext cx="864235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直線コネクタ 7"/>
          <p:cNvCxnSpPr/>
          <p:nvPr userDrawn="1"/>
        </p:nvCxnSpPr>
        <p:spPr>
          <a:xfrm>
            <a:off x="266700" y="764704"/>
            <a:ext cx="864235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ctrTitle"/>
          </p:nvPr>
        </p:nvSpPr>
        <p:spPr>
          <a:xfrm>
            <a:off x="685800" y="2130425"/>
            <a:ext cx="7772400" cy="1470025"/>
          </a:xfrm>
        </p:spPr>
        <p:txBody>
          <a:bodyPr/>
          <a:lstStyle/>
          <a:p>
            <a:r>
              <a:rPr lang="ja-JP" altLang="en-US" dirty="0"/>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p>
        </p:txBody>
      </p:sp>
      <p:sp>
        <p:nvSpPr>
          <p:cNvPr id="6" name="日付プレースホルダー 3"/>
          <p:cNvSpPr>
            <a:spLocks noGrp="1"/>
          </p:cNvSpPr>
          <p:nvPr>
            <p:ph type="dt" sz="half" idx="10"/>
          </p:nvPr>
        </p:nvSpPr>
        <p:spPr>
          <a:xfrm>
            <a:off x="457200" y="6376988"/>
            <a:ext cx="2133600" cy="365125"/>
          </a:xfrm>
        </p:spPr>
        <p:txBody>
          <a:bodyPr/>
          <a:lstStyle>
            <a:lvl1pPr>
              <a:defRPr/>
            </a:lvl1pPr>
          </a:lstStyle>
          <a:p>
            <a:pPr>
              <a:defRPr/>
            </a:pPr>
            <a:fld id="{774DD6F3-4B77-4C8E-B38E-C015BD80B273}" type="datetimeFigureOut">
              <a:rPr lang="ja-JP" altLang="en-US"/>
              <a:pPr>
                <a:defRPr/>
              </a:pPr>
              <a:t>2024/11/8</a:t>
            </a:fld>
            <a:endParaRPr lang="ja-JP" altLang="en-US"/>
          </a:p>
        </p:txBody>
      </p:sp>
      <p:sp>
        <p:nvSpPr>
          <p:cNvPr id="7" name="フッター プレースホルダー 4"/>
          <p:cNvSpPr>
            <a:spLocks noGrp="1"/>
          </p:cNvSpPr>
          <p:nvPr>
            <p:ph type="ftr" sz="quarter" idx="11"/>
          </p:nvPr>
        </p:nvSpPr>
        <p:spPr>
          <a:xfrm>
            <a:off x="3124200" y="6376988"/>
            <a:ext cx="2895600" cy="365125"/>
          </a:xfrm>
        </p:spPr>
        <p:txBody>
          <a:bodyPr/>
          <a:lstStyle>
            <a:lvl1pPr>
              <a:defRPr/>
            </a:lvl1pPr>
          </a:lstStyle>
          <a:p>
            <a:pPr>
              <a:defRPr/>
            </a:pPr>
            <a:r>
              <a:rPr lang="en-US" altLang="ja-JP"/>
              <a:t>IW15</a:t>
            </a:r>
            <a:endParaRPr lang="ja-JP" altLang="en-US"/>
          </a:p>
        </p:txBody>
      </p:sp>
      <p:sp>
        <p:nvSpPr>
          <p:cNvPr id="8" name="スライド番号プレースホルダー 5"/>
          <p:cNvSpPr>
            <a:spLocks noGrp="1"/>
          </p:cNvSpPr>
          <p:nvPr>
            <p:ph type="sldNum" sz="quarter" idx="12"/>
          </p:nvPr>
        </p:nvSpPr>
        <p:spPr>
          <a:xfrm>
            <a:off x="6553200" y="6376988"/>
            <a:ext cx="2133600" cy="365125"/>
          </a:xfrm>
        </p:spPr>
        <p:txBody>
          <a:bodyPr/>
          <a:lstStyle>
            <a:lvl1pPr>
              <a:defRPr/>
            </a:lvl1pPr>
          </a:lstStyle>
          <a:p>
            <a:pPr>
              <a:defRPr/>
            </a:pPr>
            <a:fld id="{7F7E410B-8891-4708-9D0E-6B19F54020C0}"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8DF67C02-2C61-437C-BD56-57B57ADA33E6}" type="datetimeFigureOut">
              <a:rPr lang="ja-JP" altLang="en-US"/>
              <a:pPr>
                <a:defRPr/>
              </a:pPr>
              <a:t>2024/11/8</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A698724B-D647-4B14-B48C-DF5BE68370E1}"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569AC5C5-F6D6-4B57-A724-8D9A7D9016B4}" type="datetimeFigureOut">
              <a:rPr lang="ja-JP" altLang="en-US"/>
              <a:pPr>
                <a:defRPr/>
              </a:pPr>
              <a:t>2024/11/8</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457FAC3D-CB58-4C58-9FA1-0CCDBF3117AF}"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4" name="直線コネクタ 7"/>
          <p:cNvCxnSpPr/>
          <p:nvPr userDrawn="1"/>
        </p:nvCxnSpPr>
        <p:spPr>
          <a:xfrm>
            <a:off x="250825" y="908050"/>
            <a:ext cx="864235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直線コネクタ 8"/>
          <p:cNvCxnSpPr/>
          <p:nvPr userDrawn="1"/>
        </p:nvCxnSpPr>
        <p:spPr>
          <a:xfrm>
            <a:off x="266700" y="6308725"/>
            <a:ext cx="864235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200" y="274638"/>
            <a:ext cx="8229600" cy="490066"/>
          </a:xfrm>
        </p:spPr>
        <p:txBody>
          <a:bodyPr>
            <a:noAutofit/>
          </a:bodyPr>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457200" y="1052736"/>
            <a:ext cx="8229600" cy="5184576"/>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日付プレースホルダー 3"/>
          <p:cNvSpPr>
            <a:spLocks noGrp="1"/>
          </p:cNvSpPr>
          <p:nvPr>
            <p:ph type="dt" sz="half" idx="10"/>
          </p:nvPr>
        </p:nvSpPr>
        <p:spPr>
          <a:xfrm>
            <a:off x="457200" y="6381750"/>
            <a:ext cx="2133600" cy="365125"/>
          </a:xfrm>
        </p:spPr>
        <p:txBody>
          <a:bodyPr/>
          <a:lstStyle>
            <a:lvl1pPr>
              <a:defRPr/>
            </a:lvl1pPr>
          </a:lstStyle>
          <a:p>
            <a:pPr>
              <a:defRPr/>
            </a:pPr>
            <a:fld id="{AC5411FF-D510-4703-8C9C-C08ACBC9621B}" type="datetimeFigureOut">
              <a:rPr lang="ja-JP" altLang="en-US"/>
              <a:pPr>
                <a:defRPr/>
              </a:pPr>
              <a:t>2024/11/8</a:t>
            </a:fld>
            <a:endParaRPr lang="ja-JP" altLang="en-US"/>
          </a:p>
        </p:txBody>
      </p:sp>
      <p:sp>
        <p:nvSpPr>
          <p:cNvPr id="7" name="フッター プレースホルダー 4"/>
          <p:cNvSpPr>
            <a:spLocks noGrp="1"/>
          </p:cNvSpPr>
          <p:nvPr>
            <p:ph type="ftr" sz="quarter" idx="11"/>
          </p:nvPr>
        </p:nvSpPr>
        <p:spPr>
          <a:xfrm>
            <a:off x="3124200" y="6381750"/>
            <a:ext cx="2895600" cy="365125"/>
          </a:xfrm>
        </p:spPr>
        <p:txBody>
          <a:bodyPr/>
          <a:lstStyle>
            <a:lvl1pPr>
              <a:defRPr/>
            </a:lvl1pPr>
          </a:lstStyle>
          <a:p>
            <a:pPr>
              <a:defRPr/>
            </a:pPr>
            <a:endParaRPr lang="ja-JP" altLang="en-US"/>
          </a:p>
        </p:txBody>
      </p:sp>
      <p:sp>
        <p:nvSpPr>
          <p:cNvPr id="8" name="スライド番号プレースホルダー 5"/>
          <p:cNvSpPr>
            <a:spLocks noGrp="1"/>
          </p:cNvSpPr>
          <p:nvPr>
            <p:ph type="sldNum" sz="quarter" idx="12"/>
          </p:nvPr>
        </p:nvSpPr>
        <p:spPr>
          <a:xfrm>
            <a:off x="6553200" y="6376988"/>
            <a:ext cx="2133600" cy="365125"/>
          </a:xfrm>
        </p:spPr>
        <p:txBody>
          <a:bodyPr/>
          <a:lstStyle>
            <a:lvl1pPr>
              <a:defRPr/>
            </a:lvl1pPr>
          </a:lstStyle>
          <a:p>
            <a:pPr>
              <a:defRPr/>
            </a:pPr>
            <a:fld id="{2BA9CE95-818F-4573-91A1-3CDAC04F99A7}"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cxnSp>
        <p:nvCxnSpPr>
          <p:cNvPr id="4" name="直線コネクタ 6"/>
          <p:cNvCxnSpPr/>
          <p:nvPr userDrawn="1"/>
        </p:nvCxnSpPr>
        <p:spPr>
          <a:xfrm>
            <a:off x="266700" y="6308725"/>
            <a:ext cx="864235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 name="直線コネクタ 7"/>
          <p:cNvCxnSpPr/>
          <p:nvPr userDrawn="1"/>
        </p:nvCxnSpPr>
        <p:spPr>
          <a:xfrm>
            <a:off x="266700" y="188913"/>
            <a:ext cx="8642350" cy="0"/>
          </a:xfrm>
          <a:prstGeom prst="line">
            <a:avLst/>
          </a:prstGeom>
          <a:ln w="412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p:cNvSpPr>
            <a:spLocks noGrp="1"/>
          </p:cNvSpPr>
          <p:nvPr>
            <p:ph idx="1"/>
          </p:nvPr>
        </p:nvSpPr>
        <p:spPr>
          <a:xfrm>
            <a:off x="457200" y="332656"/>
            <a:ext cx="8229600" cy="5904656"/>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日付プレースホルダー 3"/>
          <p:cNvSpPr>
            <a:spLocks noGrp="1"/>
          </p:cNvSpPr>
          <p:nvPr>
            <p:ph type="dt" sz="half" idx="10"/>
          </p:nvPr>
        </p:nvSpPr>
        <p:spPr>
          <a:xfrm>
            <a:off x="457200" y="6376988"/>
            <a:ext cx="2133600" cy="365125"/>
          </a:xfrm>
        </p:spPr>
        <p:txBody>
          <a:bodyPr/>
          <a:lstStyle>
            <a:lvl1pPr>
              <a:defRPr/>
            </a:lvl1pPr>
          </a:lstStyle>
          <a:p>
            <a:pPr>
              <a:defRPr/>
            </a:pPr>
            <a:fld id="{41CFDA1F-C522-4E15-86D7-84ED1208BF4B}" type="datetimeFigureOut">
              <a:rPr lang="ja-JP" altLang="en-US"/>
              <a:pPr>
                <a:defRPr/>
              </a:pPr>
              <a:t>2024/11/8</a:t>
            </a:fld>
            <a:endParaRPr lang="ja-JP" altLang="en-US"/>
          </a:p>
        </p:txBody>
      </p:sp>
      <p:sp>
        <p:nvSpPr>
          <p:cNvPr id="7" name="フッター プレースホルダー 4"/>
          <p:cNvSpPr>
            <a:spLocks noGrp="1"/>
          </p:cNvSpPr>
          <p:nvPr>
            <p:ph type="ftr" sz="quarter" idx="11"/>
          </p:nvPr>
        </p:nvSpPr>
        <p:spPr>
          <a:xfrm>
            <a:off x="3124200" y="6376988"/>
            <a:ext cx="2895600" cy="365125"/>
          </a:xfrm>
        </p:spPr>
        <p:txBody>
          <a:bodyPr/>
          <a:lstStyle>
            <a:lvl1pPr>
              <a:defRPr/>
            </a:lvl1pPr>
          </a:lstStyle>
          <a:p>
            <a:pPr>
              <a:defRPr/>
            </a:pPr>
            <a:endParaRPr lang="ja-JP" altLang="en-US"/>
          </a:p>
        </p:txBody>
      </p:sp>
      <p:sp>
        <p:nvSpPr>
          <p:cNvPr id="8" name="スライド番号プレースホルダー 5"/>
          <p:cNvSpPr>
            <a:spLocks noGrp="1"/>
          </p:cNvSpPr>
          <p:nvPr>
            <p:ph type="sldNum" sz="quarter" idx="12"/>
          </p:nvPr>
        </p:nvSpPr>
        <p:spPr>
          <a:xfrm>
            <a:off x="6553200" y="6376988"/>
            <a:ext cx="2133600" cy="365125"/>
          </a:xfrm>
        </p:spPr>
        <p:txBody>
          <a:bodyPr/>
          <a:lstStyle>
            <a:lvl1pPr>
              <a:defRPr/>
            </a:lvl1pPr>
          </a:lstStyle>
          <a:p>
            <a:pPr>
              <a:defRPr/>
            </a:pPr>
            <a:fld id="{A6A1984A-0F2E-4078-9FA0-4841A7C59510}"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CFC7BA62-3A18-453C-936F-9706ADCEA55D}" type="datetimeFigureOut">
              <a:rPr lang="ja-JP" altLang="en-US"/>
              <a:pPr>
                <a:defRPr/>
              </a:pPr>
              <a:t>2024/11/8</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EDC8B345-57CE-4110-8D98-F164C75378C4}"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pPr>
              <a:defRPr/>
            </a:pPr>
            <a:fld id="{5D0D4AE0-9417-4B03-9407-2875063EBA12}" type="datetimeFigureOut">
              <a:rPr lang="ja-JP" altLang="en-US"/>
              <a:pPr>
                <a:defRPr/>
              </a:pPr>
              <a:t>2024/11/8</a:t>
            </a:fld>
            <a:endParaRPr lang="ja-JP" altLang="en-US"/>
          </a:p>
        </p:txBody>
      </p:sp>
      <p:sp>
        <p:nvSpPr>
          <p:cNvPr id="6" name="フッター プレースホルダー 5"/>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6"/>
          <p:cNvSpPr>
            <a:spLocks noGrp="1"/>
          </p:cNvSpPr>
          <p:nvPr>
            <p:ph type="sldNum" sz="quarter" idx="12"/>
          </p:nvPr>
        </p:nvSpPr>
        <p:spPr/>
        <p:txBody>
          <a:bodyPr/>
          <a:lstStyle>
            <a:lvl1pPr>
              <a:defRPr/>
            </a:lvl1pPr>
          </a:lstStyle>
          <a:p>
            <a:pPr>
              <a:defRPr/>
            </a:pPr>
            <a:fld id="{101EC328-2E10-4AC0-9E37-A74E9EDF132D}"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pPr>
              <a:defRPr/>
            </a:pPr>
            <a:fld id="{579B6C6B-97FF-43C5-B453-4196895A6181}" type="datetimeFigureOut">
              <a:rPr lang="ja-JP" altLang="en-US"/>
              <a:pPr>
                <a:defRPr/>
              </a:pPr>
              <a:t>2024/11/8</a:t>
            </a:fld>
            <a:endParaRPr lang="ja-JP" altLang="en-US"/>
          </a:p>
        </p:txBody>
      </p:sp>
      <p:sp>
        <p:nvSpPr>
          <p:cNvPr id="8" name="フッター プレースホルダー 7"/>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8"/>
          <p:cNvSpPr>
            <a:spLocks noGrp="1"/>
          </p:cNvSpPr>
          <p:nvPr>
            <p:ph type="sldNum" sz="quarter" idx="12"/>
          </p:nvPr>
        </p:nvSpPr>
        <p:spPr/>
        <p:txBody>
          <a:bodyPr/>
          <a:lstStyle>
            <a:lvl1pPr>
              <a:defRPr/>
            </a:lvl1pPr>
          </a:lstStyle>
          <a:p>
            <a:pPr>
              <a:defRPr/>
            </a:pPr>
            <a:fld id="{B637C9F8-2614-4857-918C-54B978753D8C}"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pPr>
              <a:defRPr/>
            </a:pPr>
            <a:fld id="{4F372C60-A992-4300-9927-7E7C0317F9BE}" type="datetimeFigureOut">
              <a:rPr lang="ja-JP" altLang="en-US"/>
              <a:pPr>
                <a:defRPr/>
              </a:pPr>
              <a:t>2024/11/8</a:t>
            </a:fld>
            <a:endParaRPr lang="ja-JP" altLang="en-US"/>
          </a:p>
        </p:txBody>
      </p:sp>
      <p:sp>
        <p:nvSpPr>
          <p:cNvPr id="4" name="フッター プレースホルダー 3"/>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4"/>
          <p:cNvSpPr>
            <a:spLocks noGrp="1"/>
          </p:cNvSpPr>
          <p:nvPr>
            <p:ph type="sldNum" sz="quarter" idx="12"/>
          </p:nvPr>
        </p:nvSpPr>
        <p:spPr/>
        <p:txBody>
          <a:bodyPr/>
          <a:lstStyle>
            <a:lvl1pPr>
              <a:defRPr/>
            </a:lvl1pPr>
          </a:lstStyle>
          <a:p>
            <a:pPr>
              <a:defRPr/>
            </a:pPr>
            <a:fld id="{50A6883C-FA11-4D2D-9C4C-2106B7E21EB7}"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pPr>
              <a:defRPr/>
            </a:pPr>
            <a:fld id="{53389534-477A-4B27-AA5D-BC30E324C95B}" type="datetimeFigureOut">
              <a:rPr lang="ja-JP" altLang="en-US"/>
              <a:pPr>
                <a:defRPr/>
              </a:pPr>
              <a:t>2024/11/8</a:t>
            </a:fld>
            <a:endParaRPr lang="ja-JP" altLang="en-US"/>
          </a:p>
        </p:txBody>
      </p:sp>
      <p:sp>
        <p:nvSpPr>
          <p:cNvPr id="6" name="フッター プレースホルダー 5"/>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6"/>
          <p:cNvSpPr>
            <a:spLocks noGrp="1"/>
          </p:cNvSpPr>
          <p:nvPr>
            <p:ph type="sldNum" sz="quarter" idx="12"/>
          </p:nvPr>
        </p:nvSpPr>
        <p:spPr/>
        <p:txBody>
          <a:bodyPr/>
          <a:lstStyle>
            <a:lvl1pPr>
              <a:defRPr/>
            </a:lvl1pPr>
          </a:lstStyle>
          <a:p>
            <a:pPr>
              <a:defRPr/>
            </a:pPr>
            <a:fld id="{078CEEAF-B7AF-4976-9E39-5ADA1B7D951C}"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pPr>
              <a:defRPr/>
            </a:pPr>
            <a:fld id="{EC24DBAC-A76E-4A13-BE6D-8A36A2F929A0}" type="datetimeFigureOut">
              <a:rPr lang="ja-JP" altLang="en-US"/>
              <a:pPr>
                <a:defRPr/>
              </a:pPr>
              <a:t>2024/11/8</a:t>
            </a:fld>
            <a:endParaRPr lang="ja-JP" altLang="en-US"/>
          </a:p>
        </p:txBody>
      </p:sp>
      <p:sp>
        <p:nvSpPr>
          <p:cNvPr id="6" name="フッター プレースホルダー 5"/>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6"/>
          <p:cNvSpPr>
            <a:spLocks noGrp="1"/>
          </p:cNvSpPr>
          <p:nvPr>
            <p:ph type="sldNum" sz="quarter" idx="12"/>
          </p:nvPr>
        </p:nvSpPr>
        <p:spPr/>
        <p:txBody>
          <a:bodyPr/>
          <a:lstStyle>
            <a:lvl1pPr>
              <a:defRPr/>
            </a:lvl1pPr>
          </a:lstStyle>
          <a:p>
            <a:pPr>
              <a:defRPr/>
            </a:pPr>
            <a:fld id="{6FB3AB00-74E9-40C3-8E88-C0ECAE1F9E82}"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C82202C-FCC7-461C-B9B3-455A23AF633B}" type="datetimeFigureOut">
              <a:rPr lang="ja-JP" altLang="en-US"/>
              <a:pPr>
                <a:defRPr/>
              </a:pPr>
              <a:t>2024/11/8</a:t>
            </a:fld>
            <a:endParaRPr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HGP明朝B" pitchFamily="18" charset="-128"/>
                <a:ea typeface="HGP明朝B" pitchFamily="18" charset="-128"/>
              </a:defRPr>
            </a:lvl1pPr>
          </a:lstStyle>
          <a:p>
            <a:pPr>
              <a:defRPr/>
            </a:pPr>
            <a:r>
              <a:rPr lang="en-US" altLang="ja-JP"/>
              <a:t>IW15</a:t>
            </a:r>
            <a:r>
              <a:rPr lang="ja-JP" altLang="en-US"/>
              <a:t>　</a:t>
            </a:r>
            <a:r>
              <a:rPr lang="en-US" altLang="ja-JP"/>
              <a:t>Web</a:t>
            </a:r>
            <a:r>
              <a:rPr lang="ja-JP" altLang="en-US"/>
              <a:t>デザイン制作</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AC92CD6C-93DE-4B86-9DCC-52AB8B59BE6F}"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ctr" rtl="0" eaLnBrk="0" fontAlgn="base" hangingPunct="0">
        <a:spcBef>
          <a:spcPct val="0"/>
        </a:spcBef>
        <a:spcAft>
          <a:spcPct val="0"/>
        </a:spcAft>
        <a:defRPr kumimoji="1" sz="4400" kern="1200">
          <a:solidFill>
            <a:schemeClr val="tx1"/>
          </a:solidFill>
          <a:latin typeface="HGP明朝E" pitchFamily="18" charset="-128"/>
          <a:ea typeface="HGP明朝E" pitchFamily="18" charset="-128"/>
          <a:cs typeface="+mj-cs"/>
        </a:defRPr>
      </a:lvl1pPr>
      <a:lvl2pPr algn="ctr" rtl="0" eaLnBrk="0" fontAlgn="base" hangingPunct="0">
        <a:spcBef>
          <a:spcPct val="0"/>
        </a:spcBef>
        <a:spcAft>
          <a:spcPct val="0"/>
        </a:spcAft>
        <a:defRPr kumimoji="1" sz="4400">
          <a:solidFill>
            <a:schemeClr val="tx1"/>
          </a:solidFill>
          <a:latin typeface="HGP明朝E" pitchFamily="18" charset="-128"/>
          <a:ea typeface="HGP明朝E" pitchFamily="18" charset="-128"/>
        </a:defRPr>
      </a:lvl2pPr>
      <a:lvl3pPr algn="ctr" rtl="0" eaLnBrk="0" fontAlgn="base" hangingPunct="0">
        <a:spcBef>
          <a:spcPct val="0"/>
        </a:spcBef>
        <a:spcAft>
          <a:spcPct val="0"/>
        </a:spcAft>
        <a:defRPr kumimoji="1" sz="4400">
          <a:solidFill>
            <a:schemeClr val="tx1"/>
          </a:solidFill>
          <a:latin typeface="HGP明朝E" pitchFamily="18" charset="-128"/>
          <a:ea typeface="HGP明朝E" pitchFamily="18" charset="-128"/>
        </a:defRPr>
      </a:lvl3pPr>
      <a:lvl4pPr algn="ctr" rtl="0" eaLnBrk="0" fontAlgn="base" hangingPunct="0">
        <a:spcBef>
          <a:spcPct val="0"/>
        </a:spcBef>
        <a:spcAft>
          <a:spcPct val="0"/>
        </a:spcAft>
        <a:defRPr kumimoji="1" sz="4400">
          <a:solidFill>
            <a:schemeClr val="tx1"/>
          </a:solidFill>
          <a:latin typeface="HGP明朝E" pitchFamily="18" charset="-128"/>
          <a:ea typeface="HGP明朝E" pitchFamily="18" charset="-128"/>
        </a:defRPr>
      </a:lvl4pPr>
      <a:lvl5pPr algn="ctr" rtl="0" eaLnBrk="0" fontAlgn="base" hangingPunct="0">
        <a:spcBef>
          <a:spcPct val="0"/>
        </a:spcBef>
        <a:spcAft>
          <a:spcPct val="0"/>
        </a:spcAft>
        <a:defRPr kumimoji="1" sz="4400">
          <a:solidFill>
            <a:schemeClr val="tx1"/>
          </a:solidFill>
          <a:latin typeface="HGP明朝E" pitchFamily="18" charset="-128"/>
          <a:ea typeface="HGP明朝E" pitchFamily="18" charset="-128"/>
        </a:defRPr>
      </a:lvl5pPr>
      <a:lvl6pPr marL="457200" algn="ctr" rtl="0" fontAlgn="base">
        <a:spcBef>
          <a:spcPct val="0"/>
        </a:spcBef>
        <a:spcAft>
          <a:spcPct val="0"/>
        </a:spcAft>
        <a:defRPr kumimoji="1" sz="4400">
          <a:solidFill>
            <a:schemeClr val="tx1"/>
          </a:solidFill>
          <a:latin typeface="HGP明朝E" pitchFamily="18" charset="-128"/>
          <a:ea typeface="HGP明朝E" pitchFamily="18" charset="-128"/>
        </a:defRPr>
      </a:lvl6pPr>
      <a:lvl7pPr marL="914400" algn="ctr" rtl="0" fontAlgn="base">
        <a:spcBef>
          <a:spcPct val="0"/>
        </a:spcBef>
        <a:spcAft>
          <a:spcPct val="0"/>
        </a:spcAft>
        <a:defRPr kumimoji="1" sz="4400">
          <a:solidFill>
            <a:schemeClr val="tx1"/>
          </a:solidFill>
          <a:latin typeface="HGP明朝E" pitchFamily="18" charset="-128"/>
          <a:ea typeface="HGP明朝E" pitchFamily="18" charset="-128"/>
        </a:defRPr>
      </a:lvl7pPr>
      <a:lvl8pPr marL="1371600" algn="ctr" rtl="0" fontAlgn="base">
        <a:spcBef>
          <a:spcPct val="0"/>
        </a:spcBef>
        <a:spcAft>
          <a:spcPct val="0"/>
        </a:spcAft>
        <a:defRPr kumimoji="1" sz="4400">
          <a:solidFill>
            <a:schemeClr val="tx1"/>
          </a:solidFill>
          <a:latin typeface="HGP明朝E" pitchFamily="18" charset="-128"/>
          <a:ea typeface="HGP明朝E" pitchFamily="18" charset="-128"/>
        </a:defRPr>
      </a:lvl8pPr>
      <a:lvl9pPr marL="1828800" algn="ctr" rtl="0" fontAlgn="base">
        <a:spcBef>
          <a:spcPct val="0"/>
        </a:spcBef>
        <a:spcAft>
          <a:spcPct val="0"/>
        </a:spcAft>
        <a:defRPr kumimoji="1" sz="4400">
          <a:solidFill>
            <a:schemeClr val="tx1"/>
          </a:solidFill>
          <a:latin typeface="HGP明朝E" pitchFamily="18" charset="-128"/>
          <a:ea typeface="HGP明朝E" pitchFamily="18"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HGP明朝E" pitchFamily="18" charset="-128"/>
          <a:ea typeface="HGP明朝E" pitchFamily="18" charset="-128"/>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HGP明朝E" pitchFamily="18" charset="-128"/>
          <a:ea typeface="HGP明朝E" pitchFamily="18" charset="-128"/>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HGP明朝E" pitchFamily="18" charset="-128"/>
          <a:ea typeface="HGP明朝E" pitchFamily="18" charset="-128"/>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HGP明朝E" pitchFamily="18" charset="-128"/>
          <a:ea typeface="HGP明朝E" pitchFamily="18" charset="-128"/>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HGP明朝E" pitchFamily="18" charset="-128"/>
          <a:ea typeface="HGP明朝E" pitchFamily="18"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1"/>
          <p:cNvSpPr>
            <a:spLocks noGrp="1"/>
          </p:cNvSpPr>
          <p:nvPr>
            <p:ph type="ctrTitle"/>
          </p:nvPr>
        </p:nvSpPr>
        <p:spPr>
          <a:xfrm>
            <a:off x="685800" y="2997200"/>
            <a:ext cx="7772400" cy="2808288"/>
          </a:xfrm>
        </p:spPr>
        <p:txBody>
          <a:bodyPr/>
          <a:lstStyle/>
          <a:p>
            <a:pPr algn="l" eaLnBrk="1" hangingPunct="1"/>
            <a:r>
              <a:rPr lang="ja-JP" altLang="en-US" sz="3600" dirty="0"/>
              <a:t>▸</a:t>
            </a:r>
            <a:r>
              <a:rPr lang="ja-JP" altLang="en-US" sz="4800" dirty="0"/>
              <a:t> </a:t>
            </a:r>
            <a:r>
              <a:rPr lang="en-US" altLang="ja-JP" sz="4800" dirty="0"/>
              <a:t>SELECT</a:t>
            </a:r>
            <a:r>
              <a:rPr lang="ja-JP" altLang="en-US" sz="4800" dirty="0"/>
              <a:t>文基本構文確認１</a:t>
            </a:r>
            <a:br>
              <a:rPr lang="en-US" altLang="ja-JP" sz="4800" dirty="0"/>
            </a:br>
            <a:endParaRPr lang="ja-JP" altLang="en-US" sz="4800" dirty="0"/>
          </a:p>
        </p:txBody>
      </p:sp>
      <p:sp>
        <p:nvSpPr>
          <p:cNvPr id="15362" name="サブタイトル 2"/>
          <p:cNvSpPr txBox="1">
            <a:spLocks/>
          </p:cNvSpPr>
          <p:nvPr/>
        </p:nvSpPr>
        <p:spPr bwMode="auto">
          <a:xfrm>
            <a:off x="395288" y="1247775"/>
            <a:ext cx="8383587" cy="1079500"/>
          </a:xfrm>
          <a:prstGeom prst="rect">
            <a:avLst/>
          </a:prstGeom>
          <a:noFill/>
          <a:ln w="9525">
            <a:noFill/>
            <a:miter lim="800000"/>
            <a:headEnd/>
            <a:tailEnd/>
          </a:ln>
        </p:spPr>
        <p:txBody>
          <a:bodyPr/>
          <a:lstStyle/>
          <a:p>
            <a:pPr>
              <a:lnSpc>
                <a:spcPct val="90000"/>
              </a:lnSpc>
              <a:spcBef>
                <a:spcPct val="20000"/>
              </a:spcBef>
              <a:buFont typeface="Arial" charset="0"/>
              <a:buNone/>
            </a:pPr>
            <a:r>
              <a:rPr lang="en-US" altLang="ja-JP" sz="3200" dirty="0">
                <a:latin typeface="HGP明朝E" pitchFamily="18" charset="-128"/>
                <a:ea typeface="HGP明朝E" pitchFamily="18" charset="-128"/>
              </a:rPr>
              <a:t>DB</a:t>
            </a:r>
            <a:r>
              <a:rPr lang="ja-JP" altLang="en-US" sz="3200" dirty="0">
                <a:latin typeface="HGP明朝E" pitchFamily="18" charset="-128"/>
                <a:ea typeface="HGP明朝E" pitchFamily="18" charset="-128"/>
              </a:rPr>
              <a:t>２２　</a:t>
            </a:r>
            <a:r>
              <a:rPr lang="ja-JP" altLang="ja-JP" sz="3200" dirty="0"/>
              <a:t>データベース構築</a:t>
            </a:r>
            <a:r>
              <a:rPr lang="en-US" altLang="ja-JP" sz="3200" dirty="0"/>
              <a:t>Ⅱ</a:t>
            </a:r>
            <a:r>
              <a:rPr lang="ja-JP" altLang="ja-JP" sz="3200" dirty="0"/>
              <a:t>〔</a:t>
            </a:r>
            <a:r>
              <a:rPr lang="en-US" altLang="ja-JP" sz="3200" dirty="0"/>
              <a:t>MySQL</a:t>
            </a:r>
            <a:r>
              <a:rPr lang="ja-JP" altLang="ja-JP" sz="3200" dirty="0"/>
              <a:t>〕</a:t>
            </a:r>
            <a:endParaRPr lang="en-US" altLang="ja-JP" sz="3200" dirty="0">
              <a:latin typeface="HGP明朝E" pitchFamily="18" charset="-128"/>
              <a:ea typeface="HGP明朝E" pitchFamily="18" charset="-128"/>
            </a:endParaRPr>
          </a:p>
          <a:p>
            <a:pPr>
              <a:lnSpc>
                <a:spcPct val="90000"/>
              </a:lnSpc>
              <a:spcBef>
                <a:spcPct val="20000"/>
              </a:spcBef>
              <a:buFont typeface="Arial" charset="0"/>
              <a:buNone/>
            </a:pPr>
            <a:r>
              <a:rPr lang="ja-JP" altLang="en-US" sz="3200" dirty="0">
                <a:latin typeface="HGP明朝E" pitchFamily="18" charset="-128"/>
                <a:ea typeface="HGP明朝E" pitchFamily="18" charset="-128"/>
              </a:rPr>
              <a:t>第２回　講義テーマ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コンテンツ プレースホルダー 2"/>
          <p:cNvSpPr>
            <a:spLocks noGrp="1"/>
          </p:cNvSpPr>
          <p:nvPr>
            <p:ph idx="4294967295"/>
          </p:nvPr>
        </p:nvSpPr>
        <p:spPr>
          <a:xfrm>
            <a:off x="395288" y="981075"/>
            <a:ext cx="8229600" cy="5184775"/>
          </a:xfrm>
        </p:spPr>
        <p:txBody>
          <a:bodyPr/>
          <a:lstStyle/>
          <a:p>
            <a:pPr marL="0" indent="0">
              <a:buFont typeface="Arial" charset="0"/>
              <a:buNone/>
            </a:pPr>
            <a:r>
              <a:rPr lang="ja-JP" altLang="en-US" dirty="0"/>
              <a:t>＜その</a:t>
            </a:r>
            <a:r>
              <a:rPr lang="en-US" altLang="ja-JP" dirty="0"/>
              <a:t>7</a:t>
            </a:r>
            <a:r>
              <a:rPr lang="ja-JP" altLang="en-US" dirty="0"/>
              <a:t>＞</a:t>
            </a:r>
          </a:p>
          <a:p>
            <a:pPr marL="0" indent="0">
              <a:buFont typeface="Arial" charset="0"/>
              <a:buNone/>
            </a:pPr>
            <a:r>
              <a:rPr lang="ja-JP" altLang="en-US" dirty="0"/>
              <a:t>　集合関数を使う</a:t>
            </a:r>
          </a:p>
          <a:p>
            <a:pPr marL="0" indent="0">
              <a:buFont typeface="Arial" charset="0"/>
              <a:buNone/>
            </a:pPr>
            <a:r>
              <a:rPr lang="ja-JP" altLang="en-US" dirty="0"/>
              <a:t>　</a:t>
            </a:r>
            <a:r>
              <a:rPr lang="ja-JP" altLang="en-US" dirty="0">
                <a:solidFill>
                  <a:schemeClr val="bg1"/>
                </a:solidFill>
              </a:rPr>
              <a:t>　　　　　</a:t>
            </a:r>
            <a:r>
              <a:rPr lang="ja-JP" altLang="en-US" dirty="0">
                <a:solidFill>
                  <a:srgbClr val="CC0000"/>
                </a:solidFill>
              </a:rPr>
              <a:t>平均</a:t>
            </a:r>
            <a:r>
              <a:rPr lang="ja-JP" altLang="en-US" dirty="0"/>
              <a:t>を教えてくれ　</a:t>
            </a:r>
          </a:p>
          <a:p>
            <a:pPr marL="0" indent="0">
              <a:buFont typeface="Arial" charset="0"/>
              <a:buNone/>
            </a:pPr>
            <a:r>
              <a:rPr lang="ja-JP" altLang="en-US" dirty="0"/>
              <a:t>　　　　　　　　　　→　商品表の、商品価格平均</a:t>
            </a:r>
          </a:p>
          <a:p>
            <a:pPr marL="0" indent="0">
              <a:buFont typeface="Arial" charset="0"/>
              <a:buNone/>
            </a:pPr>
            <a:r>
              <a:rPr lang="ja-JP" altLang="en-US" dirty="0"/>
              <a:t>　</a:t>
            </a:r>
            <a:r>
              <a:rPr lang="en-US" altLang="ja-JP" dirty="0"/>
              <a:t>SELECT</a:t>
            </a:r>
          </a:p>
          <a:p>
            <a:pPr marL="0" indent="0">
              <a:buFont typeface="Arial" charset="0"/>
              <a:buNone/>
            </a:pPr>
            <a:r>
              <a:rPr lang="ja-JP" altLang="en-US" dirty="0"/>
              <a:t>　　</a:t>
            </a:r>
            <a:r>
              <a:rPr lang="en-US" altLang="ja-JP" dirty="0">
                <a:solidFill>
                  <a:srgbClr val="CC0000"/>
                </a:solidFill>
              </a:rPr>
              <a:t>AVG(</a:t>
            </a:r>
            <a:r>
              <a:rPr lang="en-US" altLang="ja-JP" dirty="0"/>
              <a:t>Price</a:t>
            </a:r>
            <a:r>
              <a:rPr lang="en-US" altLang="ja-JP" dirty="0">
                <a:solidFill>
                  <a:srgbClr val="CC0000"/>
                </a:solidFill>
              </a:rPr>
              <a:t>)</a:t>
            </a:r>
            <a:r>
              <a:rPr lang="ja-JP" altLang="en-US" dirty="0"/>
              <a:t>　</a:t>
            </a:r>
            <a:r>
              <a:rPr lang="en-US" altLang="ja-JP" sz="2800" dirty="0"/>
              <a:t>AS</a:t>
            </a:r>
            <a:r>
              <a:rPr lang="ja-JP" altLang="en-US" sz="2800" dirty="0"/>
              <a:t>　平均価格　　　</a:t>
            </a:r>
            <a:endParaRPr lang="ja-JP" altLang="en-US" sz="2800" dirty="0">
              <a:solidFill>
                <a:srgbClr val="CC0000"/>
              </a:solidFill>
            </a:endParaRPr>
          </a:p>
          <a:p>
            <a:pPr marL="0" indent="0">
              <a:buFont typeface="Arial" charset="0"/>
              <a:buNone/>
            </a:pPr>
            <a:r>
              <a:rPr lang="ja-JP" altLang="en-US" sz="2800" dirty="0">
                <a:solidFill>
                  <a:schemeClr val="hlink"/>
                </a:solidFill>
              </a:rPr>
              <a:t>　</a:t>
            </a:r>
            <a:r>
              <a:rPr lang="en-US" altLang="ja-JP" sz="2800" dirty="0">
                <a:solidFill>
                  <a:schemeClr val="hlink"/>
                </a:solidFill>
              </a:rPr>
              <a:t>FROM</a:t>
            </a:r>
          </a:p>
          <a:p>
            <a:pPr marL="0" indent="0">
              <a:buFont typeface="Arial" charset="0"/>
              <a:buNone/>
            </a:pPr>
            <a:r>
              <a:rPr lang="ja-JP" altLang="en-US" sz="2800" dirty="0"/>
              <a:t>　　</a:t>
            </a:r>
            <a:r>
              <a:rPr lang="en-US" altLang="ja-JP" sz="2800" dirty="0"/>
              <a:t>Products </a:t>
            </a:r>
          </a:p>
          <a:p>
            <a:pPr marL="0" indent="0">
              <a:buFont typeface="Arial" charset="0"/>
              <a:buNone/>
            </a:pPr>
            <a:r>
              <a:rPr lang="ja-JP" altLang="en-US" sz="2800" dirty="0"/>
              <a:t>　</a:t>
            </a:r>
            <a:r>
              <a:rPr lang="en-US" altLang="ja-JP" sz="2800" dirty="0"/>
              <a:t>;</a:t>
            </a:r>
          </a:p>
        </p:txBody>
      </p:sp>
      <p:sp>
        <p:nvSpPr>
          <p:cNvPr id="50178" name="タイトル 1"/>
          <p:cNvSpPr>
            <a:spLocks noGrp="1"/>
          </p:cNvSpPr>
          <p:nvPr>
            <p:ph type="title" idx="4294967295"/>
          </p:nvPr>
        </p:nvSpPr>
        <p:spPr>
          <a:xfrm>
            <a:off x="457200" y="274638"/>
            <a:ext cx="8229600" cy="490537"/>
          </a:xfrm>
        </p:spPr>
        <p:txBody>
          <a:bodyPr/>
          <a:lstStyle/>
          <a:p>
            <a:pPr eaLnBrk="1" hangingPunct="1"/>
            <a:r>
              <a:rPr lang="ja-JP" altLang="en-US" sz="3200"/>
              <a:t>３．　</a:t>
            </a:r>
            <a:r>
              <a:rPr lang="en-US" altLang="ja-JP" sz="3200"/>
              <a:t>SELECT</a:t>
            </a:r>
            <a:r>
              <a:rPr lang="ja-JP" altLang="en-US" sz="3200"/>
              <a:t>文</a:t>
            </a:r>
          </a:p>
        </p:txBody>
      </p:sp>
      <p:sp>
        <p:nvSpPr>
          <p:cNvPr id="50179" name="Text Box 4"/>
          <p:cNvSpPr txBox="1">
            <a:spLocks noChangeArrowheads="1"/>
          </p:cNvSpPr>
          <p:nvPr/>
        </p:nvSpPr>
        <p:spPr bwMode="auto">
          <a:xfrm>
            <a:off x="755650" y="2276475"/>
            <a:ext cx="863600" cy="457200"/>
          </a:xfrm>
          <a:prstGeom prst="rect">
            <a:avLst/>
          </a:prstGeom>
          <a:solidFill>
            <a:srgbClr val="335A89"/>
          </a:solidFill>
          <a:ln w="9525">
            <a:noFill/>
            <a:miter lim="800000"/>
            <a:headEnd/>
            <a:tailEnd/>
          </a:ln>
        </p:spPr>
        <p:txBody>
          <a:bodyPr>
            <a:spAutoFit/>
          </a:bodyPr>
          <a:lstStyle/>
          <a:p>
            <a:pPr>
              <a:spcBef>
                <a:spcPct val="50000"/>
              </a:spcBef>
            </a:pPr>
            <a:r>
              <a:rPr lang="ja-JP" altLang="en-US" sz="2400" b="1">
                <a:solidFill>
                  <a:schemeClr val="bg1"/>
                </a:solidFill>
              </a:rPr>
              <a:t>問題</a:t>
            </a:r>
          </a:p>
        </p:txBody>
      </p:sp>
      <p:sp>
        <p:nvSpPr>
          <p:cNvPr id="50182" name="Rectangle 6"/>
          <p:cNvSpPr>
            <a:spLocks noChangeArrowheads="1"/>
          </p:cNvSpPr>
          <p:nvPr/>
        </p:nvSpPr>
        <p:spPr bwMode="auto">
          <a:xfrm>
            <a:off x="6227763" y="981075"/>
            <a:ext cx="2609850" cy="457200"/>
          </a:xfrm>
          <a:prstGeom prst="rect">
            <a:avLst/>
          </a:prstGeom>
          <a:noFill/>
          <a:ln w="9525">
            <a:noFill/>
            <a:miter lim="800000"/>
            <a:headEnd/>
            <a:tailEnd/>
          </a:ln>
          <a:effectLst/>
        </p:spPr>
        <p:txBody>
          <a:bodyPr wrap="none">
            <a:spAutoFit/>
          </a:bodyPr>
          <a:lstStyle/>
          <a:p>
            <a:r>
              <a:rPr lang="ja-JP" altLang="en-US" sz="2400">
                <a:latin typeface="HGP明朝E" pitchFamily="18" charset="-128"/>
                <a:ea typeface="HGP明朝E" pitchFamily="18" charset="-128"/>
              </a:rPr>
              <a:t>「</a:t>
            </a:r>
            <a:r>
              <a:rPr lang="en-US" altLang="ja-JP" sz="2400">
                <a:latin typeface="HGP明朝E" pitchFamily="18" charset="-128"/>
                <a:ea typeface="HGP明朝E" pitchFamily="18" charset="-128"/>
              </a:rPr>
              <a:t>SQL</a:t>
            </a:r>
            <a:r>
              <a:rPr lang="ja-JP" altLang="en-US" sz="2400">
                <a:latin typeface="HGP明朝E" pitchFamily="18" charset="-128"/>
                <a:ea typeface="HGP明朝E" pitchFamily="18" charset="-128"/>
              </a:rPr>
              <a:t>書き方ドリル」</a:t>
            </a:r>
          </a:p>
        </p:txBody>
      </p:sp>
      <p:sp>
        <p:nvSpPr>
          <p:cNvPr id="50183" name="Rectangle 7"/>
          <p:cNvSpPr>
            <a:spLocks noChangeArrowheads="1"/>
          </p:cNvSpPr>
          <p:nvPr/>
        </p:nvSpPr>
        <p:spPr bwMode="auto">
          <a:xfrm>
            <a:off x="611188" y="3429000"/>
            <a:ext cx="5184775" cy="2592388"/>
          </a:xfrm>
          <a:prstGeom prst="rect">
            <a:avLst/>
          </a:prstGeom>
          <a:noFill/>
          <a:ln w="38100" cmpd="dbl">
            <a:solidFill>
              <a:srgbClr val="0000FF"/>
            </a:solidFill>
            <a:miter lim="800000"/>
            <a:headEnd/>
            <a:tailEnd/>
          </a:ln>
          <a:effectLst/>
        </p:spPr>
        <p:txBody>
          <a:bodyPr wrap="none" anchor="ctr"/>
          <a:lstStyle/>
          <a:p>
            <a:endParaRPr lang="ja-JP" altLang="en-US"/>
          </a:p>
        </p:txBody>
      </p:sp>
      <p:sp>
        <p:nvSpPr>
          <p:cNvPr id="50188" name="Line 6"/>
          <p:cNvSpPr>
            <a:spLocks noChangeShapeType="1"/>
          </p:cNvSpPr>
          <p:nvPr/>
        </p:nvSpPr>
        <p:spPr bwMode="auto">
          <a:xfrm>
            <a:off x="3059113" y="4508500"/>
            <a:ext cx="865187" cy="360363"/>
          </a:xfrm>
          <a:prstGeom prst="line">
            <a:avLst/>
          </a:prstGeom>
          <a:noFill/>
          <a:ln w="76200">
            <a:solidFill>
              <a:srgbClr val="CC0000"/>
            </a:solidFill>
            <a:round/>
            <a:headEnd type="triangle" w="med" len="med"/>
            <a:tailEnd/>
          </a:ln>
        </p:spPr>
        <p:txBody>
          <a:bodyPr/>
          <a:lstStyle/>
          <a:p>
            <a:endParaRPr lang="ja-JP" altLang="en-US"/>
          </a:p>
        </p:txBody>
      </p:sp>
      <p:sp>
        <p:nvSpPr>
          <p:cNvPr id="50189" name="Line 13"/>
          <p:cNvSpPr>
            <a:spLocks noChangeShapeType="1"/>
          </p:cNvSpPr>
          <p:nvPr/>
        </p:nvSpPr>
        <p:spPr bwMode="auto">
          <a:xfrm>
            <a:off x="3851275" y="4868863"/>
            <a:ext cx="2089150" cy="0"/>
          </a:xfrm>
          <a:prstGeom prst="line">
            <a:avLst/>
          </a:prstGeom>
          <a:noFill/>
          <a:ln w="76200">
            <a:solidFill>
              <a:srgbClr val="CC0000"/>
            </a:solidFill>
            <a:round/>
            <a:headEnd/>
            <a:tailEnd/>
          </a:ln>
          <a:effectLst/>
        </p:spPr>
        <p:txBody>
          <a:bodyPr/>
          <a:lstStyle/>
          <a:p>
            <a:endParaRPr lang="ja-JP" altLang="en-US"/>
          </a:p>
        </p:txBody>
      </p:sp>
      <p:sp>
        <p:nvSpPr>
          <p:cNvPr id="50190" name="Rectangle 14"/>
          <p:cNvSpPr>
            <a:spLocks noChangeArrowheads="1"/>
          </p:cNvSpPr>
          <p:nvPr/>
        </p:nvSpPr>
        <p:spPr bwMode="auto">
          <a:xfrm>
            <a:off x="5940425" y="3933825"/>
            <a:ext cx="2928938" cy="1800225"/>
          </a:xfrm>
          <a:prstGeom prst="rect">
            <a:avLst/>
          </a:prstGeom>
          <a:noFill/>
          <a:ln w="9525">
            <a:noFill/>
            <a:miter lim="800000"/>
            <a:headEnd/>
            <a:tailEnd/>
          </a:ln>
          <a:effectLst/>
        </p:spPr>
        <p:txBody>
          <a:bodyPr wrap="none">
            <a:spAutoFit/>
          </a:bodyPr>
          <a:lstStyle/>
          <a:p>
            <a:r>
              <a:rPr lang="en-US" altLang="ja-JP" sz="2800">
                <a:latin typeface="HGP明朝E" pitchFamily="18" charset="-128"/>
                <a:ea typeface="HGP明朝E" pitchFamily="18" charset="-128"/>
              </a:rPr>
              <a:t>AVG()</a:t>
            </a:r>
            <a:r>
              <a:rPr lang="ja-JP" altLang="en-US" sz="2800">
                <a:latin typeface="HGP明朝E" pitchFamily="18" charset="-128"/>
                <a:ea typeface="HGP明朝E" pitchFamily="18" charset="-128"/>
              </a:rPr>
              <a:t>　：平均を</a:t>
            </a:r>
          </a:p>
          <a:p>
            <a:r>
              <a:rPr lang="ja-JP" altLang="en-US" sz="2800">
                <a:latin typeface="HGP明朝E" pitchFamily="18" charset="-128"/>
                <a:ea typeface="HGP明朝E" pitchFamily="18" charset="-128"/>
              </a:rPr>
              <a:t>　　　　返す関数</a:t>
            </a:r>
          </a:p>
          <a:p>
            <a:endParaRPr lang="ja-JP" altLang="en-US" sz="2800">
              <a:latin typeface="HGP明朝E" pitchFamily="18" charset="-128"/>
              <a:ea typeface="HGP明朝E" pitchFamily="18" charset="-128"/>
            </a:endParaRPr>
          </a:p>
          <a:p>
            <a:r>
              <a:rPr lang="ja-JP" altLang="en-US" sz="2800">
                <a:latin typeface="HGP明朝E" pitchFamily="18" charset="-128"/>
                <a:ea typeface="HGP明朝E" pitchFamily="18" charset="-128"/>
              </a:rPr>
              <a:t>引数：</a:t>
            </a:r>
            <a:r>
              <a:rPr lang="en-US" altLang="ja-JP" sz="2800">
                <a:latin typeface="HGP明朝E" pitchFamily="18" charset="-128"/>
                <a:ea typeface="HGP明朝E" pitchFamily="18" charset="-128"/>
              </a:rPr>
              <a:t>Price</a:t>
            </a:r>
            <a:r>
              <a:rPr lang="ja-JP" altLang="en-US" sz="2800">
                <a:latin typeface="HGP明朝E" pitchFamily="18" charset="-128"/>
                <a:ea typeface="HGP明朝E" pitchFamily="18" charset="-128"/>
              </a:rPr>
              <a:t>（列名）</a:t>
            </a:r>
          </a:p>
        </p:txBody>
      </p:sp>
      <p:sp>
        <p:nvSpPr>
          <p:cNvPr id="50191" name="AutoShape 15"/>
          <p:cNvSpPr>
            <a:spLocks/>
          </p:cNvSpPr>
          <p:nvPr/>
        </p:nvSpPr>
        <p:spPr bwMode="auto">
          <a:xfrm>
            <a:off x="5940425" y="3789363"/>
            <a:ext cx="71438" cy="2087562"/>
          </a:xfrm>
          <a:prstGeom prst="leftBracket">
            <a:avLst>
              <a:gd name="adj" fmla="val 243517"/>
            </a:avLst>
          </a:prstGeom>
          <a:noFill/>
          <a:ln w="57150">
            <a:solidFill>
              <a:srgbClr val="CC0000"/>
            </a:solidFill>
            <a:round/>
            <a:headEnd/>
            <a:tailEnd/>
          </a:ln>
          <a:effectLst/>
        </p:spPr>
        <p:txBody>
          <a:bodyPr wrap="none" anchor="ctr"/>
          <a:lstStyle/>
          <a:p>
            <a:endParaRPr lang="ja-JP" altLang="en-US"/>
          </a:p>
        </p:txBody>
      </p:sp>
    </p:spTree>
    <p:extLst>
      <p:ext uri="{BB962C8B-B14F-4D97-AF65-F5344CB8AC3E}">
        <p14:creationId xmlns:p14="http://schemas.microsoft.com/office/powerpoint/2010/main" val="2312806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コンテンツ プレースホルダー 2"/>
          <p:cNvSpPr>
            <a:spLocks noGrp="1"/>
          </p:cNvSpPr>
          <p:nvPr>
            <p:ph idx="4294967295"/>
          </p:nvPr>
        </p:nvSpPr>
        <p:spPr>
          <a:xfrm>
            <a:off x="395288" y="981075"/>
            <a:ext cx="8229600" cy="5184775"/>
          </a:xfrm>
        </p:spPr>
        <p:txBody>
          <a:bodyPr/>
          <a:lstStyle/>
          <a:p>
            <a:pPr marL="0" indent="0">
              <a:buFont typeface="Arial" charset="0"/>
              <a:buNone/>
            </a:pPr>
            <a:r>
              <a:rPr lang="ja-JP" altLang="en-US" dirty="0"/>
              <a:t>よく使う集合関数</a:t>
            </a:r>
          </a:p>
          <a:p>
            <a:pPr marL="0" indent="0">
              <a:buFont typeface="Arial" charset="0"/>
              <a:buNone/>
            </a:pPr>
            <a:endParaRPr lang="ja-JP" altLang="en-US" dirty="0"/>
          </a:p>
          <a:p>
            <a:pPr lvl="1"/>
            <a:r>
              <a:rPr lang="ja-JP" altLang="en-US" sz="3200" dirty="0"/>
              <a:t>件数　　　	</a:t>
            </a:r>
            <a:r>
              <a:rPr lang="en-US" altLang="ja-JP" sz="3200" dirty="0"/>
              <a:t>COUNT</a:t>
            </a:r>
            <a:r>
              <a:rPr lang="ja-JP" altLang="en-US" sz="3200" dirty="0"/>
              <a:t>（　）</a:t>
            </a:r>
            <a:endParaRPr lang="en-US" altLang="ja-JP" sz="3200" dirty="0"/>
          </a:p>
          <a:p>
            <a:pPr lvl="1"/>
            <a:r>
              <a:rPr lang="ja-JP" altLang="en-US" sz="3200" dirty="0"/>
              <a:t>平均　　　	</a:t>
            </a:r>
            <a:r>
              <a:rPr lang="en-US" altLang="ja-JP" sz="3200" dirty="0"/>
              <a:t>AVG(</a:t>
            </a:r>
            <a:r>
              <a:rPr lang="ja-JP" altLang="en-US" sz="3200" dirty="0"/>
              <a:t>　）</a:t>
            </a:r>
          </a:p>
          <a:p>
            <a:pPr lvl="1"/>
            <a:r>
              <a:rPr lang="ja-JP" altLang="en-US" sz="3200" dirty="0"/>
              <a:t>合計　　	</a:t>
            </a:r>
            <a:r>
              <a:rPr lang="en-US" altLang="ja-JP" sz="3200" dirty="0"/>
              <a:t>SUM</a:t>
            </a:r>
            <a:r>
              <a:rPr lang="ja-JP" altLang="en-US" sz="3200" dirty="0"/>
              <a:t>（　）</a:t>
            </a:r>
          </a:p>
          <a:p>
            <a:pPr lvl="1"/>
            <a:r>
              <a:rPr lang="ja-JP" altLang="en-US" sz="3200" dirty="0"/>
              <a:t>最大値　　	</a:t>
            </a:r>
            <a:r>
              <a:rPr lang="en-US" altLang="ja-JP" sz="3200" dirty="0"/>
              <a:t>MAX</a:t>
            </a:r>
            <a:r>
              <a:rPr lang="ja-JP" altLang="en-US" sz="3200" dirty="0"/>
              <a:t>（　）</a:t>
            </a:r>
          </a:p>
          <a:p>
            <a:pPr lvl="1"/>
            <a:r>
              <a:rPr lang="ja-JP" altLang="en-US" sz="3200" dirty="0"/>
              <a:t>最小値　	</a:t>
            </a:r>
            <a:r>
              <a:rPr lang="en-US" altLang="ja-JP" sz="3200" dirty="0"/>
              <a:t>MIN</a:t>
            </a:r>
            <a:r>
              <a:rPr lang="ja-JP" altLang="en-US" sz="3200" dirty="0"/>
              <a:t>（　）</a:t>
            </a:r>
          </a:p>
          <a:p>
            <a:pPr marL="0" indent="0">
              <a:buFont typeface="Arial" charset="0"/>
              <a:buNone/>
            </a:pPr>
            <a:r>
              <a:rPr lang="ja-JP" altLang="en-US" dirty="0">
                <a:solidFill>
                  <a:schemeClr val="hlink"/>
                </a:solidFill>
              </a:rPr>
              <a:t>　　　　　　　　　　　　　　　　　　　　　　　</a:t>
            </a:r>
            <a:r>
              <a:rPr lang="ja-JP" altLang="en-US" dirty="0"/>
              <a:t>など</a:t>
            </a:r>
          </a:p>
        </p:txBody>
      </p:sp>
      <p:sp>
        <p:nvSpPr>
          <p:cNvPr id="163843" name="タイトル 1"/>
          <p:cNvSpPr>
            <a:spLocks noGrp="1"/>
          </p:cNvSpPr>
          <p:nvPr>
            <p:ph type="title" idx="4294967295"/>
          </p:nvPr>
        </p:nvSpPr>
        <p:spPr>
          <a:xfrm>
            <a:off x="457200" y="274638"/>
            <a:ext cx="8229600" cy="490537"/>
          </a:xfrm>
        </p:spPr>
        <p:txBody>
          <a:bodyPr/>
          <a:lstStyle/>
          <a:p>
            <a:pPr eaLnBrk="1" hangingPunct="1"/>
            <a:r>
              <a:rPr lang="ja-JP" altLang="en-US" sz="3200"/>
              <a:t>３．　</a:t>
            </a:r>
            <a:r>
              <a:rPr lang="en-US" altLang="ja-JP" sz="3200"/>
              <a:t>SELECT</a:t>
            </a:r>
            <a:r>
              <a:rPr lang="ja-JP" altLang="en-US" sz="3200"/>
              <a:t>文</a:t>
            </a:r>
          </a:p>
        </p:txBody>
      </p:sp>
    </p:spTree>
    <p:extLst>
      <p:ext uri="{BB962C8B-B14F-4D97-AF65-F5344CB8AC3E}">
        <p14:creationId xmlns:p14="http://schemas.microsoft.com/office/powerpoint/2010/main" val="430135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タイトル 1"/>
          <p:cNvSpPr>
            <a:spLocks noGrp="1"/>
          </p:cNvSpPr>
          <p:nvPr>
            <p:ph type="title" idx="4294967295"/>
          </p:nvPr>
        </p:nvSpPr>
        <p:spPr>
          <a:xfrm>
            <a:off x="457200" y="274638"/>
            <a:ext cx="8229600" cy="490537"/>
          </a:xfrm>
        </p:spPr>
        <p:txBody>
          <a:bodyPr/>
          <a:lstStyle/>
          <a:p>
            <a:pPr eaLnBrk="1" hangingPunct="1"/>
            <a:r>
              <a:rPr lang="ja-JP" altLang="en-US" sz="3200"/>
              <a:t>１．　</a:t>
            </a:r>
            <a:r>
              <a:rPr lang="en-US" altLang="ja-JP" sz="3200"/>
              <a:t>SELECT</a:t>
            </a:r>
            <a:r>
              <a:rPr lang="ja-JP" altLang="en-US" sz="3200"/>
              <a:t>文絞込み</a:t>
            </a:r>
          </a:p>
        </p:txBody>
      </p:sp>
      <p:sp>
        <p:nvSpPr>
          <p:cNvPr id="31746" name="コンテンツ プレースホルダー 2"/>
          <p:cNvSpPr>
            <a:spLocks noGrp="1"/>
          </p:cNvSpPr>
          <p:nvPr>
            <p:ph idx="4294967295"/>
          </p:nvPr>
        </p:nvSpPr>
        <p:spPr>
          <a:xfrm>
            <a:off x="457200" y="1052513"/>
            <a:ext cx="8229600" cy="5184775"/>
          </a:xfrm>
        </p:spPr>
        <p:txBody>
          <a:bodyPr/>
          <a:lstStyle/>
          <a:p>
            <a:pPr marL="0" indent="0">
              <a:buFont typeface="Arial" charset="0"/>
              <a:buNone/>
            </a:pPr>
            <a:r>
              <a:rPr lang="ja-JP" altLang="en-US" dirty="0"/>
              <a:t>＜データの絞込み＞　大量のデータの中から、必要なデータのみを抽出するため、条件を指定する。</a:t>
            </a:r>
          </a:p>
          <a:p>
            <a:pPr marL="0" indent="0">
              <a:buFont typeface="Arial" charset="0"/>
              <a:buNone/>
            </a:pPr>
            <a:r>
              <a:rPr lang="ja-JP" altLang="en-US" dirty="0"/>
              <a:t>　構文：　</a:t>
            </a:r>
          </a:p>
          <a:p>
            <a:pPr marL="0" indent="0">
              <a:buFont typeface="Arial" charset="0"/>
              <a:buNone/>
            </a:pPr>
            <a:endParaRPr lang="ja-JP" altLang="en-US" dirty="0"/>
          </a:p>
          <a:p>
            <a:pPr marL="0" indent="0">
              <a:buFont typeface="Arial" charset="0"/>
              <a:buNone/>
            </a:pPr>
            <a:r>
              <a:rPr lang="ja-JP" altLang="en-US" dirty="0"/>
              <a:t>　</a:t>
            </a:r>
            <a:r>
              <a:rPr lang="en-US" altLang="ja-JP" dirty="0"/>
              <a:t>SELECT</a:t>
            </a:r>
            <a:r>
              <a:rPr lang="ja-JP" altLang="en-US" dirty="0"/>
              <a:t>　列名</a:t>
            </a:r>
          </a:p>
          <a:p>
            <a:pPr marL="0" indent="0">
              <a:buFont typeface="Arial" charset="0"/>
              <a:buNone/>
            </a:pPr>
            <a:r>
              <a:rPr lang="ja-JP" altLang="en-US" dirty="0"/>
              <a:t>　</a:t>
            </a:r>
            <a:r>
              <a:rPr lang="en-US" altLang="ja-JP" dirty="0"/>
              <a:t>FROM</a:t>
            </a:r>
            <a:r>
              <a:rPr lang="ja-JP" altLang="en-US" dirty="0"/>
              <a:t>　テーブル名　　</a:t>
            </a:r>
          </a:p>
          <a:p>
            <a:pPr marL="0" indent="0">
              <a:buFont typeface="Arial" charset="0"/>
              <a:buNone/>
            </a:pPr>
            <a:r>
              <a:rPr lang="ja-JP" altLang="en-US" dirty="0"/>
              <a:t>　</a:t>
            </a:r>
            <a:r>
              <a:rPr lang="en-US" altLang="ja-JP" dirty="0">
                <a:solidFill>
                  <a:srgbClr val="CC0000"/>
                </a:solidFill>
              </a:rPr>
              <a:t>WHERE</a:t>
            </a:r>
            <a:r>
              <a:rPr lang="ja-JP" altLang="en-US" dirty="0">
                <a:solidFill>
                  <a:srgbClr val="CC0000"/>
                </a:solidFill>
              </a:rPr>
              <a:t>　列名の値で絞り込む条件式</a:t>
            </a:r>
          </a:p>
          <a:p>
            <a:pPr marL="0" indent="0">
              <a:buFont typeface="Arial" charset="0"/>
              <a:buNone/>
            </a:pPr>
            <a:r>
              <a:rPr lang="ja-JP" altLang="en-US" dirty="0"/>
              <a:t>　； </a:t>
            </a:r>
          </a:p>
        </p:txBody>
      </p:sp>
      <p:sp>
        <p:nvSpPr>
          <p:cNvPr id="4" name="フローチャート : 代替処理 3"/>
          <p:cNvSpPr/>
          <p:nvPr/>
        </p:nvSpPr>
        <p:spPr>
          <a:xfrm>
            <a:off x="250825" y="333375"/>
            <a:ext cx="720725" cy="358775"/>
          </a:xfrm>
          <a:prstGeom prst="flowChartAlternateProcess">
            <a:avLst/>
          </a:prstGeom>
          <a:solidFill>
            <a:srgbClr val="00B050"/>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t>板書</a:t>
            </a:r>
            <a:endParaRPr lang="ja-JP" altLang="en-US" sz="2000" dirty="0"/>
          </a:p>
        </p:txBody>
      </p:sp>
      <p:sp>
        <p:nvSpPr>
          <p:cNvPr id="31748" name="Rectangle 5"/>
          <p:cNvSpPr>
            <a:spLocks noChangeArrowheads="1"/>
          </p:cNvSpPr>
          <p:nvPr/>
        </p:nvSpPr>
        <p:spPr bwMode="auto">
          <a:xfrm>
            <a:off x="611188" y="3500438"/>
            <a:ext cx="7993062" cy="2736850"/>
          </a:xfrm>
          <a:prstGeom prst="rect">
            <a:avLst/>
          </a:prstGeom>
          <a:noFill/>
          <a:ln w="38100" cmpd="dbl">
            <a:solidFill>
              <a:srgbClr val="CC0000"/>
            </a:solidFill>
            <a:miter lim="800000"/>
            <a:headEnd/>
            <a:tailEnd/>
          </a:ln>
        </p:spPr>
        <p:txBody>
          <a:bodyPr wrap="none" anchor="ctr"/>
          <a:lstStyle/>
          <a:p>
            <a:endParaRPr lang="ja-JP" altLang="en-US"/>
          </a:p>
        </p:txBody>
      </p:sp>
    </p:spTree>
    <p:extLst>
      <p:ext uri="{BB962C8B-B14F-4D97-AF65-F5344CB8AC3E}">
        <p14:creationId xmlns:p14="http://schemas.microsoft.com/office/powerpoint/2010/main" val="207134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コンテンツ プレースホルダー 2"/>
          <p:cNvSpPr>
            <a:spLocks noGrp="1"/>
          </p:cNvSpPr>
          <p:nvPr>
            <p:ph idx="4294967295"/>
          </p:nvPr>
        </p:nvSpPr>
        <p:spPr>
          <a:xfrm>
            <a:off x="395288" y="836613"/>
            <a:ext cx="8229600" cy="5184775"/>
          </a:xfrm>
        </p:spPr>
        <p:txBody>
          <a:bodyPr/>
          <a:lstStyle/>
          <a:p>
            <a:pPr marL="0" indent="0">
              <a:buFont typeface="Arial" charset="0"/>
              <a:buNone/>
            </a:pPr>
            <a:r>
              <a:rPr lang="ja-JP" altLang="en-US" dirty="0"/>
              <a:t>＜条件の記載＞　　　　テキスト</a:t>
            </a:r>
            <a:r>
              <a:rPr lang="en-US" altLang="ja-JP" dirty="0"/>
              <a:t>P.63</a:t>
            </a:r>
            <a:r>
              <a:rPr lang="ja-JP" altLang="en-US" dirty="0"/>
              <a:t>（参照）　</a:t>
            </a:r>
            <a:endParaRPr lang="en-US" altLang="ja-JP" sz="2800" dirty="0"/>
          </a:p>
        </p:txBody>
      </p:sp>
      <p:sp>
        <p:nvSpPr>
          <p:cNvPr id="35842" name="タイトル 1"/>
          <p:cNvSpPr>
            <a:spLocks noGrp="1"/>
          </p:cNvSpPr>
          <p:nvPr>
            <p:ph type="title" idx="4294967295"/>
          </p:nvPr>
        </p:nvSpPr>
        <p:spPr>
          <a:xfrm>
            <a:off x="457200" y="274638"/>
            <a:ext cx="8229600" cy="490537"/>
          </a:xfrm>
        </p:spPr>
        <p:txBody>
          <a:bodyPr/>
          <a:lstStyle/>
          <a:p>
            <a:pPr eaLnBrk="1" hangingPunct="1"/>
            <a:r>
              <a:rPr lang="ja-JP" altLang="en-US" sz="3200"/>
              <a:t>１．　</a:t>
            </a:r>
            <a:r>
              <a:rPr lang="en-US" altLang="ja-JP" sz="3200"/>
              <a:t>SELECT</a:t>
            </a:r>
            <a:r>
              <a:rPr lang="ja-JP" altLang="en-US" sz="3200"/>
              <a:t>文絞込み</a:t>
            </a:r>
          </a:p>
        </p:txBody>
      </p:sp>
      <p:graphicFrame>
        <p:nvGraphicFramePr>
          <p:cNvPr id="35887" name="Group 47"/>
          <p:cNvGraphicFramePr>
            <a:graphicFrameLocks noGrp="1"/>
          </p:cNvGraphicFramePr>
          <p:nvPr>
            <p:extLst>
              <p:ext uri="{D42A27DB-BD31-4B8C-83A1-F6EECF244321}">
                <p14:modId xmlns:p14="http://schemas.microsoft.com/office/powerpoint/2010/main" val="2699646285"/>
              </p:ext>
            </p:extLst>
          </p:nvPr>
        </p:nvGraphicFramePr>
        <p:xfrm>
          <a:off x="323850" y="1412875"/>
          <a:ext cx="8642350" cy="4907280"/>
        </p:xfrm>
        <a:graphic>
          <a:graphicData uri="http://schemas.openxmlformats.org/drawingml/2006/table">
            <a:tbl>
              <a:tblPr/>
              <a:tblGrid>
                <a:gridCol w="1873250">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3457575">
                  <a:extLst>
                    <a:ext uri="{9D8B030D-6E8A-4147-A177-3AD203B41FA5}">
                      <a16:colId xmlns:a16="http://schemas.microsoft.com/office/drawing/2014/main" val="20002"/>
                    </a:ext>
                  </a:extLst>
                </a:gridCol>
              </a:tblGrid>
              <a:tr h="4016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bg1"/>
                          </a:solidFill>
                          <a:effectLst/>
                          <a:latin typeface="HGPｺﾞｼｯｸE" pitchFamily="50" charset="-128"/>
                          <a:ea typeface="HGPｺﾞｼｯｸE" pitchFamily="50" charset="-128"/>
                        </a:rPr>
                        <a:t>演算子</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bg1"/>
                          </a:solidFill>
                          <a:effectLst/>
                          <a:latin typeface="HGPｺﾞｼｯｸE" pitchFamily="50" charset="-128"/>
                          <a:ea typeface="HGPｺﾞｼｯｸE" pitchFamily="50" charset="-128"/>
                        </a:rPr>
                        <a:t>使用例</a:t>
                      </a: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bg1"/>
                          </a:solidFill>
                          <a:effectLst/>
                          <a:latin typeface="HGPｺﾞｼｯｸE" pitchFamily="50" charset="-128"/>
                          <a:ea typeface="HGPｺﾞｼｯｸE" pitchFamily="50" charset="-128"/>
                        </a:rPr>
                        <a:t>意味</a:t>
                      </a: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0163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age</a:t>
                      </a:r>
                      <a:r>
                        <a:rPr kumimoji="1" lang="ja-JP" altLang="en-US" sz="2800" b="1" i="0" u="none" strike="noStrike" cap="none" normalizeH="0" baseline="0">
                          <a:ln>
                            <a:noFill/>
                          </a:ln>
                          <a:solidFill>
                            <a:srgbClr val="FF0000"/>
                          </a:solidFill>
                          <a:effectLst/>
                          <a:latin typeface="HGPｺﾞｼｯｸE" pitchFamily="50" charset="-128"/>
                          <a:ea typeface="HGPｺﾞｼｯｸE" pitchFamily="50" charset="-128"/>
                        </a:rPr>
                        <a:t>　</a:t>
                      </a:r>
                      <a:r>
                        <a:rPr kumimoji="1" lang="en-US" altLang="ja-JP" sz="2800" b="1" i="0" u="none" strike="noStrike" cap="none" normalizeH="0" baseline="0">
                          <a:ln>
                            <a:noFill/>
                          </a:ln>
                          <a:solidFill>
                            <a:srgbClr val="CC0000"/>
                          </a:solidFill>
                          <a:effectLst/>
                          <a:latin typeface="HGPｺﾞｼｯｸE" pitchFamily="50" charset="-128"/>
                          <a:ea typeface="HGPｺﾞｼｯｸE" pitchFamily="50" charset="-128"/>
                        </a:rPr>
                        <a:t>=</a:t>
                      </a:r>
                      <a:r>
                        <a:rPr kumimoji="1" lang="ja-JP" altLang="en-US" sz="2800" b="1" i="0" u="none" strike="noStrike" cap="none" normalizeH="0" baseline="0">
                          <a:ln>
                            <a:noFill/>
                          </a:ln>
                          <a:solidFill>
                            <a:srgbClr val="FF0000"/>
                          </a:solidFill>
                          <a:effectLst/>
                          <a:latin typeface="HGPｺﾞｼｯｸE" pitchFamily="50" charset="-128"/>
                          <a:ea typeface="HGPｺﾞｼｯｸE" pitchFamily="50" charset="-128"/>
                        </a:rPr>
                        <a:t>　</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２０</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rgbClr val="000000"/>
                          </a:solidFill>
                          <a:effectLst/>
                          <a:latin typeface="HGPｺﾞｼｯｸE" pitchFamily="50" charset="-128"/>
                          <a:ea typeface="HGPｺﾞｼｯｸE" pitchFamily="50" charset="-128"/>
                        </a:rPr>
                        <a:t>等しい </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age</a:t>
                      </a:r>
                      <a:r>
                        <a:rPr kumimoji="1" lang="ja-JP" altLang="en-US" sz="2800" b="1" i="0" u="none" strike="noStrike" cap="none" normalizeH="0" baseline="0">
                          <a:ln>
                            <a:noFill/>
                          </a:ln>
                          <a:solidFill>
                            <a:srgbClr val="FF0000"/>
                          </a:solidFill>
                          <a:effectLst/>
                          <a:latin typeface="HGPｺﾞｼｯｸE" pitchFamily="50" charset="-128"/>
                          <a:ea typeface="HGPｺﾞｼｯｸE" pitchFamily="50" charset="-128"/>
                        </a:rPr>
                        <a:t>　</a:t>
                      </a:r>
                      <a:r>
                        <a:rPr kumimoji="1" lang="ja-JP" altLang="en-US" sz="2800" b="1" i="0" u="none" strike="noStrike" cap="none" normalizeH="0" baseline="0">
                          <a:ln>
                            <a:noFill/>
                          </a:ln>
                          <a:solidFill>
                            <a:srgbClr val="CC0000"/>
                          </a:solidFill>
                          <a:effectLst/>
                          <a:latin typeface="HGPｺﾞｼｯｸE" pitchFamily="50" charset="-128"/>
                          <a:ea typeface="HGPｺﾞｼｯｸE" pitchFamily="50" charset="-128"/>
                        </a:rPr>
                        <a:t>＜＞</a:t>
                      </a:r>
                      <a:r>
                        <a:rPr kumimoji="1" lang="ja-JP" altLang="en-US" sz="2800" b="1" i="0" u="none" strike="noStrike" cap="none" normalizeH="0" baseline="0">
                          <a:ln>
                            <a:noFill/>
                          </a:ln>
                          <a:solidFill>
                            <a:srgbClr val="FF0000"/>
                          </a:solidFill>
                          <a:effectLst/>
                          <a:latin typeface="HGPｺﾞｼｯｸE" pitchFamily="50" charset="-128"/>
                          <a:ea typeface="HGPｺﾞｼｯｸE" pitchFamily="50" charset="-128"/>
                        </a:rPr>
                        <a:t>　</a:t>
                      </a: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２０</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rgbClr val="000000"/>
                          </a:solidFill>
                          <a:effectLst/>
                          <a:latin typeface="HGPｺﾞｼｯｸE" pitchFamily="50" charset="-128"/>
                          <a:ea typeface="HGPｺﾞｼｯｸE" pitchFamily="50" charset="-128"/>
                        </a:rPr>
                        <a:t>等しくない（</a:t>
                      </a:r>
                      <a:r>
                        <a:rPr kumimoji="1" lang="en-US" altLang="ja-JP" sz="2800" b="0" i="0" u="none" strike="noStrike" cap="none" normalizeH="0" baseline="0">
                          <a:ln>
                            <a:noFill/>
                          </a:ln>
                          <a:solidFill>
                            <a:srgbClr val="000000"/>
                          </a:solidFill>
                          <a:effectLst/>
                          <a:latin typeface="HGPｺﾞｼｯｸE" pitchFamily="50" charset="-128"/>
                          <a:ea typeface="HGPｺﾞｼｯｸE" pitchFamily="50" charset="-128"/>
                        </a:rPr>
                        <a:t>NOT) </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73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a:t>
                      </a: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a:t>
                      </a: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a:t>
                      </a: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  </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age</a:t>
                      </a:r>
                      <a:r>
                        <a:rPr kumimoji="1" lang="ja-JP" altLang="en-US" sz="2800" b="1" i="0" u="none" strike="noStrike" cap="none" normalizeH="0" baseline="0">
                          <a:ln>
                            <a:noFill/>
                          </a:ln>
                          <a:solidFill>
                            <a:srgbClr val="CC0000"/>
                          </a:solidFill>
                          <a:effectLst/>
                          <a:latin typeface="HGPｺﾞｼｯｸE" pitchFamily="50" charset="-128"/>
                          <a:ea typeface="HGPｺﾞｼｯｸE" pitchFamily="50" charset="-128"/>
                        </a:rPr>
                        <a:t>　＞</a:t>
                      </a: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　２０</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rPr>
                        <a:t>より小さい、以下、</a:t>
                      </a:r>
                    </a:p>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rPr>
                        <a:t>より大きい、以上</a:t>
                      </a: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73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BETWEEN</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age</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a:t>
                      </a:r>
                      <a:r>
                        <a:rPr kumimoji="1" lang="en-US" altLang="ja-JP" sz="2800" b="1" i="0" u="none" strike="noStrike" cap="none" normalizeH="0" baseline="0">
                          <a:ln>
                            <a:noFill/>
                          </a:ln>
                          <a:solidFill>
                            <a:srgbClr val="CC0000"/>
                          </a:solidFill>
                          <a:effectLst/>
                          <a:latin typeface="HGPｺﾞｼｯｸE" pitchFamily="50" charset="-128"/>
                          <a:ea typeface="HGPｺﾞｼｯｸE" pitchFamily="50" charset="-128"/>
                        </a:rPr>
                        <a:t>BETWEEN</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a:t>
                      </a: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20</a:t>
                      </a: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　　　</a:t>
                      </a:r>
                      <a:r>
                        <a:rPr kumimoji="1" lang="en-US" altLang="ja-JP" sz="2800" b="1" i="0" u="none" strike="noStrike" cap="none" normalizeH="0" baseline="0">
                          <a:ln>
                            <a:noFill/>
                          </a:ln>
                          <a:solidFill>
                            <a:srgbClr val="CC0000"/>
                          </a:solidFill>
                          <a:effectLst/>
                          <a:latin typeface="HGPｺﾞｼｯｸE" pitchFamily="50" charset="-128"/>
                          <a:ea typeface="HGPｺﾞｼｯｸE" pitchFamily="50" charset="-128"/>
                        </a:rPr>
                        <a:t>AND</a:t>
                      </a:r>
                      <a:r>
                        <a:rPr kumimoji="1" lang="ja-JP" altLang="en-US" sz="2800" b="1" i="0" u="none" strike="noStrike" cap="none" normalizeH="0" baseline="0">
                          <a:ln>
                            <a:noFill/>
                          </a:ln>
                          <a:solidFill>
                            <a:srgbClr val="CC0000"/>
                          </a:solidFill>
                          <a:effectLst/>
                          <a:latin typeface="HGPｺﾞｼｯｸE" pitchFamily="50" charset="-128"/>
                          <a:ea typeface="HGPｺﾞｼｯｸE" pitchFamily="50" charset="-128"/>
                        </a:rPr>
                        <a:t>　</a:t>
                      </a:r>
                      <a:r>
                        <a:rPr kumimoji="1" lang="en-US" altLang="ja-JP" sz="2800" b="1" i="0" u="none" strike="noStrike" cap="none" normalizeH="0" baseline="0">
                          <a:ln>
                            <a:noFill/>
                          </a:ln>
                          <a:solidFill>
                            <a:srgbClr val="000000"/>
                          </a:solidFill>
                          <a:effectLst/>
                          <a:latin typeface="HGPｺﾞｼｯｸE" pitchFamily="50" charset="-128"/>
                          <a:ea typeface="HGPｺﾞｼｯｸE" pitchFamily="50" charset="-128"/>
                        </a:rPr>
                        <a:t>30</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rPr>
                        <a:t>範囲指定</a:t>
                      </a: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73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ＬＩＫＥ</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dirty="0">
                          <a:ln>
                            <a:noFill/>
                          </a:ln>
                          <a:solidFill>
                            <a:srgbClr val="000000"/>
                          </a:solidFill>
                          <a:effectLst/>
                          <a:latin typeface="HGPｺﾞｼｯｸE" pitchFamily="50" charset="-128"/>
                          <a:ea typeface="HGPｺﾞｼｯｸE" pitchFamily="50" charset="-128"/>
                        </a:rPr>
                        <a:t>name</a:t>
                      </a:r>
                      <a:r>
                        <a:rPr kumimoji="1" lang="ja-JP" altLang="en-US" sz="2800" b="1" i="0" u="none" strike="noStrike" cap="none" normalizeH="0" baseline="0" dirty="0">
                          <a:ln>
                            <a:noFill/>
                          </a:ln>
                          <a:solidFill>
                            <a:srgbClr val="000000"/>
                          </a:solidFill>
                          <a:effectLst/>
                          <a:latin typeface="HGPｺﾞｼｯｸE" pitchFamily="50" charset="-128"/>
                          <a:ea typeface="HGPｺﾞｼｯｸE" pitchFamily="50" charset="-128"/>
                        </a:rPr>
                        <a:t>　</a:t>
                      </a:r>
                      <a:r>
                        <a:rPr kumimoji="1" lang="ja-JP" altLang="en-US" sz="2800" b="1" i="0" u="none" strike="noStrike" cap="none" normalizeH="0" baseline="0" dirty="0">
                          <a:ln>
                            <a:noFill/>
                          </a:ln>
                          <a:solidFill>
                            <a:srgbClr val="CC0000"/>
                          </a:solidFill>
                          <a:effectLst/>
                          <a:latin typeface="HGPｺﾞｼｯｸE" pitchFamily="50" charset="-128"/>
                          <a:ea typeface="HGPｺﾞｼｯｸE" pitchFamily="50" charset="-128"/>
                        </a:rPr>
                        <a:t>ＬＩＫＥ</a:t>
                      </a:r>
                      <a:r>
                        <a:rPr kumimoji="1" lang="ja-JP" altLang="en-US" sz="2800" b="1" i="0" u="none" strike="noStrike" cap="none" normalizeH="0" baseline="0" dirty="0">
                          <a:ln>
                            <a:noFill/>
                          </a:ln>
                          <a:solidFill>
                            <a:srgbClr val="000000"/>
                          </a:solidFill>
                          <a:effectLst/>
                          <a:latin typeface="HGPｺﾞｼｯｸE" pitchFamily="50" charset="-128"/>
                          <a:ea typeface="HGPｺﾞｼｯｸE" pitchFamily="50" charset="-128"/>
                        </a:rPr>
                        <a:t>　</a:t>
                      </a:r>
                      <a:br>
                        <a:rPr kumimoji="1" lang="en-US" altLang="ja-JP" sz="2800" b="1" i="0" u="none" strike="noStrike" cap="none" normalizeH="0" baseline="0" dirty="0">
                          <a:ln>
                            <a:noFill/>
                          </a:ln>
                          <a:solidFill>
                            <a:srgbClr val="000000"/>
                          </a:solidFill>
                          <a:effectLst/>
                          <a:latin typeface="HGPｺﾞｼｯｸE" pitchFamily="50" charset="-128"/>
                          <a:ea typeface="HGPｺﾞｼｯｸE" pitchFamily="50" charset="-128"/>
                        </a:rPr>
                      </a:br>
                      <a:r>
                        <a:rPr kumimoji="1" lang="ja-JP" altLang="en-US" sz="2800" b="1" i="0" u="none" strike="noStrike" cap="none" normalizeH="0" baseline="0" dirty="0">
                          <a:ln>
                            <a:noFill/>
                          </a:ln>
                          <a:solidFill>
                            <a:srgbClr val="000000"/>
                          </a:solidFill>
                          <a:effectLst/>
                          <a:latin typeface="Arial"/>
                          <a:ea typeface="HGPｺﾞｼｯｸE" pitchFamily="50" charset="-128"/>
                        </a:rPr>
                        <a:t>‘</a:t>
                      </a:r>
                      <a:r>
                        <a:rPr kumimoji="1" lang="ja-JP" altLang="en-US" sz="2800" b="1" i="0" u="none" strike="noStrike" cap="none" normalizeH="0" baseline="0" dirty="0">
                          <a:ln>
                            <a:noFill/>
                          </a:ln>
                          <a:solidFill>
                            <a:srgbClr val="CC0000"/>
                          </a:solidFill>
                          <a:effectLst/>
                          <a:latin typeface="HGPｺﾞｼｯｸE" pitchFamily="50" charset="-128"/>
                          <a:ea typeface="HGPｺﾞｼｯｸE" pitchFamily="50" charset="-128"/>
                        </a:rPr>
                        <a:t>％</a:t>
                      </a:r>
                      <a:r>
                        <a:rPr kumimoji="1" lang="ja-JP" altLang="en-US" sz="2800" b="1" i="0" u="none" strike="noStrike" cap="none" normalizeH="0" baseline="0" dirty="0">
                          <a:ln>
                            <a:noFill/>
                          </a:ln>
                          <a:solidFill>
                            <a:schemeClr val="tx1"/>
                          </a:solidFill>
                          <a:effectLst/>
                          <a:latin typeface="HGPｺﾞｼｯｸE" pitchFamily="50" charset="-128"/>
                          <a:ea typeface="HGPｺﾞｼｯｸE" pitchFamily="50" charset="-128"/>
                        </a:rPr>
                        <a:t>朝</a:t>
                      </a:r>
                      <a:r>
                        <a:rPr kumimoji="1" lang="ja-JP" altLang="en-US" sz="2800" b="1" i="0" u="none" strike="noStrike" cap="none" normalizeH="0" baseline="0" dirty="0">
                          <a:ln>
                            <a:noFill/>
                          </a:ln>
                          <a:solidFill>
                            <a:srgbClr val="CC0000"/>
                          </a:solidFill>
                          <a:effectLst/>
                          <a:latin typeface="HGPｺﾞｼｯｸE" pitchFamily="50" charset="-128"/>
                          <a:ea typeface="HGPｺﾞｼｯｸE" pitchFamily="50" charset="-128"/>
                        </a:rPr>
                        <a:t>％</a:t>
                      </a:r>
                      <a:r>
                        <a:rPr kumimoji="1" lang="ja-JP" altLang="en-US" sz="2800" b="1" i="0" u="none" strike="noStrike" cap="none" normalizeH="0" baseline="0" dirty="0">
                          <a:ln>
                            <a:noFill/>
                          </a:ln>
                          <a:solidFill>
                            <a:srgbClr val="000000"/>
                          </a:solidFill>
                          <a:effectLst/>
                          <a:latin typeface="Arial"/>
                          <a:ea typeface="HGPｺﾞｼｯｸE" pitchFamily="50" charset="-128"/>
                        </a:rPr>
                        <a:t>’</a:t>
                      </a:r>
                      <a:endParaRPr kumimoji="1" lang="ja-JP" altLang="en-US" sz="2800" b="0" i="0" u="none" strike="noStrike" cap="none" normalizeH="0" baseline="0" dirty="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rgbClr val="000000"/>
                          </a:solidFill>
                          <a:effectLst/>
                          <a:latin typeface="HGPｺﾞｼｯｸE" pitchFamily="50" charset="-128"/>
                          <a:ea typeface="HGPｺﾞｼｯｸE" pitchFamily="50" charset="-128"/>
                        </a:rPr>
                        <a:t>あいまい検索</a:t>
                      </a:r>
                    </a:p>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rgbClr val="000000"/>
                          </a:solidFill>
                          <a:effectLst/>
                          <a:latin typeface="HGPｺﾞｼｯｸE" pitchFamily="50" charset="-128"/>
                          <a:ea typeface="HGPｺﾞｼｯｸE" pitchFamily="50" charset="-128"/>
                        </a:rPr>
                        <a:t>（前方、後方、中間一致）</a:t>
                      </a:r>
                      <a:endParaRPr kumimoji="1" lang="ja-JP" altLang="en-US" sz="24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2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rgbClr val="000000"/>
                          </a:solidFill>
                          <a:effectLst/>
                          <a:latin typeface="HGPｺﾞｼｯｸE" pitchFamily="50" charset="-128"/>
                          <a:ea typeface="HGPｺﾞｼｯｸE" pitchFamily="50" charset="-128"/>
                        </a:rPr>
                        <a:t>ＩＳ　ＮＵＬＬ　　　　</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800" b="1" i="0" u="none" strike="noStrike" cap="none" normalizeH="0" baseline="0" dirty="0">
                          <a:ln>
                            <a:noFill/>
                          </a:ln>
                          <a:solidFill>
                            <a:schemeClr val="tx1"/>
                          </a:solidFill>
                          <a:effectLst/>
                          <a:latin typeface="HGPｺﾞｼｯｸE" pitchFamily="50" charset="-128"/>
                          <a:ea typeface="HGPｺﾞｼｯｸE" pitchFamily="50" charset="-128"/>
                        </a:rPr>
                        <a:t>age</a:t>
                      </a:r>
                      <a:r>
                        <a:rPr kumimoji="1" lang="ja-JP" altLang="en-US" sz="2800" b="1" i="0" u="none" strike="noStrike" cap="none" normalizeH="0" baseline="0" dirty="0">
                          <a:ln>
                            <a:noFill/>
                          </a:ln>
                          <a:solidFill>
                            <a:schemeClr val="tx1"/>
                          </a:solidFill>
                          <a:effectLst/>
                          <a:latin typeface="HGPｺﾞｼｯｸE" pitchFamily="50" charset="-128"/>
                          <a:ea typeface="HGPｺﾞｼｯｸE" pitchFamily="50" charset="-128"/>
                        </a:rPr>
                        <a:t>　</a:t>
                      </a:r>
                      <a:r>
                        <a:rPr kumimoji="1" lang="ja-JP" altLang="en-US" sz="2800" b="1" i="0" u="none" strike="noStrike" cap="none" normalizeH="0" baseline="0" dirty="0">
                          <a:ln>
                            <a:noFill/>
                          </a:ln>
                          <a:solidFill>
                            <a:srgbClr val="CC0000"/>
                          </a:solidFill>
                          <a:effectLst/>
                          <a:latin typeface="HGPｺﾞｼｯｸE" pitchFamily="50" charset="-128"/>
                          <a:ea typeface="HGPｺﾞｼｯｸE" pitchFamily="50" charset="-128"/>
                        </a:rPr>
                        <a:t>ＩＳ　ＮＵＬＬ</a:t>
                      </a:r>
                      <a:endParaRPr kumimoji="1" lang="ja-JP" altLang="en-US" sz="2800" b="0" i="0" u="none" strike="noStrike" cap="none" normalizeH="0" baseline="0" dirty="0">
                        <a:ln>
                          <a:noFill/>
                        </a:ln>
                        <a:solidFill>
                          <a:srgbClr val="CC0000"/>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dirty="0">
                          <a:ln>
                            <a:noFill/>
                          </a:ln>
                          <a:solidFill>
                            <a:srgbClr val="000000"/>
                          </a:solidFill>
                          <a:effectLst/>
                          <a:latin typeface="HGPｺﾞｼｯｸE" pitchFamily="50" charset="-128"/>
                          <a:ea typeface="HGPｺﾞｼｯｸE" pitchFamily="50" charset="-128"/>
                        </a:rPr>
                        <a:t>フィールド値がＮＵＬＬ</a:t>
                      </a:r>
                      <a:endParaRPr kumimoji="1" lang="ja-JP" altLang="en-US" sz="2800" b="0" i="0" u="none" strike="noStrike" cap="none" normalizeH="0" baseline="0" dirty="0">
                        <a:ln>
                          <a:noFill/>
                        </a:ln>
                        <a:solidFill>
                          <a:schemeClr val="tx1"/>
                        </a:solidFill>
                        <a:effectLst/>
                        <a:latin typeface="HGPｺﾞｼｯｸE" pitchFamily="50" charset="-128"/>
                        <a:ea typeface="HGPｺﾞｼｯｸE" pitchFamily="50" charset="-128"/>
                      </a:endParaRPr>
                    </a:p>
                  </a:txBody>
                  <a:tcPr anchor="ctr" horzOverflow="overflow">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20204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コンテンツ プレースホルダー 2"/>
          <p:cNvSpPr>
            <a:spLocks noGrp="1"/>
          </p:cNvSpPr>
          <p:nvPr>
            <p:ph idx="4294967295"/>
          </p:nvPr>
        </p:nvSpPr>
        <p:spPr>
          <a:xfrm>
            <a:off x="395288" y="908050"/>
            <a:ext cx="8229600" cy="5184775"/>
          </a:xfrm>
        </p:spPr>
        <p:txBody>
          <a:bodyPr/>
          <a:lstStyle/>
          <a:p>
            <a:pPr marL="0" indent="0">
              <a:buFont typeface="Arial" charset="0"/>
              <a:buNone/>
            </a:pPr>
            <a:r>
              <a:rPr lang="ja-JP" altLang="en-US"/>
              <a:t>＜その</a:t>
            </a:r>
            <a:r>
              <a:rPr lang="en-US" altLang="ja-JP"/>
              <a:t>9</a:t>
            </a:r>
            <a:r>
              <a:rPr lang="ja-JP" altLang="en-US"/>
              <a:t>＞</a:t>
            </a:r>
          </a:p>
          <a:p>
            <a:pPr marL="0" indent="0">
              <a:buFont typeface="Arial" charset="0"/>
              <a:buNone/>
            </a:pPr>
            <a:r>
              <a:rPr lang="ja-JP" altLang="en-US"/>
              <a:t>　条件でレコードを絞り込む（２）</a:t>
            </a:r>
          </a:p>
          <a:p>
            <a:pPr marL="0" indent="0">
              <a:buFont typeface="Arial" charset="0"/>
              <a:buNone/>
            </a:pPr>
            <a:r>
              <a:rPr lang="ja-JP" altLang="en-US"/>
              <a:t>　　　</a:t>
            </a:r>
            <a:r>
              <a:rPr lang="ja-JP" altLang="en-US">
                <a:solidFill>
                  <a:schemeClr val="bg1"/>
                </a:solidFill>
              </a:rPr>
              <a:t>　　　</a:t>
            </a:r>
            <a:r>
              <a:rPr lang="ja-JP" altLang="en-US" sz="2800" u="sng">
                <a:solidFill>
                  <a:schemeClr val="hlink"/>
                </a:solidFill>
              </a:rPr>
              <a:t>「～子」という名前の人</a:t>
            </a:r>
            <a:r>
              <a:rPr lang="ja-JP" altLang="en-US" sz="2800"/>
              <a:t>の</a:t>
            </a:r>
            <a:r>
              <a:rPr lang="ja-JP" altLang="en-US" sz="2800" u="sng">
                <a:solidFill>
                  <a:srgbClr val="CC0000"/>
                </a:solidFill>
              </a:rPr>
              <a:t>人数を教えてくれ</a:t>
            </a:r>
          </a:p>
          <a:p>
            <a:pPr marL="0" indent="0">
              <a:buFont typeface="Arial" charset="0"/>
              <a:buNone/>
            </a:pPr>
            <a:r>
              <a:rPr lang="ja-JP" altLang="en-US"/>
              <a:t>　　　　　　　　</a:t>
            </a:r>
            <a:r>
              <a:rPr lang="ja-JP" altLang="en-US">
                <a:solidFill>
                  <a:schemeClr val="hlink"/>
                </a:solidFill>
              </a:rPr>
              <a:t>（②条件）</a:t>
            </a:r>
            <a:r>
              <a:rPr lang="ja-JP" altLang="en-US">
                <a:solidFill>
                  <a:srgbClr val="CC0000"/>
                </a:solidFill>
              </a:rPr>
              <a:t>　　　　　　　　（①表示）</a:t>
            </a:r>
            <a:endParaRPr lang="en-US" altLang="ja-JP">
              <a:solidFill>
                <a:srgbClr val="CC0000"/>
              </a:solidFill>
            </a:endParaRPr>
          </a:p>
          <a:p>
            <a:pPr marL="0" indent="0">
              <a:buFont typeface="Arial" charset="0"/>
              <a:buNone/>
            </a:pPr>
            <a:r>
              <a:rPr lang="en-US" altLang="ja-JP" sz="2800"/>
              <a:t>SELECT</a:t>
            </a:r>
          </a:p>
          <a:p>
            <a:pPr marL="0" indent="0">
              <a:buFont typeface="Arial" charset="0"/>
              <a:buNone/>
            </a:pPr>
            <a:r>
              <a:rPr lang="ja-JP" altLang="en-US" sz="2800"/>
              <a:t>　</a:t>
            </a:r>
            <a:r>
              <a:rPr lang="en-US" altLang="ja-JP" sz="2800">
                <a:solidFill>
                  <a:srgbClr val="CC0000"/>
                </a:solidFill>
              </a:rPr>
              <a:t>COUNT(</a:t>
            </a:r>
            <a:r>
              <a:rPr lang="ja-JP" altLang="en-US" sz="2800">
                <a:solidFill>
                  <a:srgbClr val="CC0000"/>
                </a:solidFill>
              </a:rPr>
              <a:t>*</a:t>
            </a:r>
            <a:r>
              <a:rPr lang="en-US" altLang="ja-JP" sz="2800">
                <a:solidFill>
                  <a:srgbClr val="CC0000"/>
                </a:solidFill>
              </a:rPr>
              <a:t>)</a:t>
            </a:r>
            <a:r>
              <a:rPr lang="ja-JP" altLang="en-US" sz="2800"/>
              <a:t>　</a:t>
            </a:r>
            <a:r>
              <a:rPr lang="en-US" altLang="ja-JP" sz="2800"/>
              <a:t>as</a:t>
            </a:r>
            <a:r>
              <a:rPr lang="ja-JP" altLang="en-US" sz="2800"/>
              <a:t>　子のつく社員数　　　　</a:t>
            </a:r>
            <a:r>
              <a:rPr lang="ja-JP" altLang="en-US" sz="2800">
                <a:solidFill>
                  <a:srgbClr val="CC0000"/>
                </a:solidFill>
              </a:rPr>
              <a:t>①</a:t>
            </a:r>
          </a:p>
          <a:p>
            <a:pPr marL="0" indent="0">
              <a:buFont typeface="Arial" charset="0"/>
              <a:buNone/>
            </a:pPr>
            <a:r>
              <a:rPr lang="en-US" altLang="ja-JP" sz="2800"/>
              <a:t>FROM</a:t>
            </a:r>
            <a:r>
              <a:rPr lang="ja-JP" altLang="en-US" sz="2800"/>
              <a:t>　　　</a:t>
            </a:r>
            <a:r>
              <a:rPr lang="en-US" altLang="ja-JP" sz="2800"/>
              <a:t>Employees</a:t>
            </a:r>
          </a:p>
          <a:p>
            <a:pPr marL="0" indent="0">
              <a:buFont typeface="Arial" charset="0"/>
              <a:buNone/>
            </a:pPr>
            <a:r>
              <a:rPr lang="en-US" altLang="ja-JP" sz="2800">
                <a:solidFill>
                  <a:schemeClr val="hlink"/>
                </a:solidFill>
              </a:rPr>
              <a:t>WHERE</a:t>
            </a:r>
            <a:r>
              <a:rPr lang="en-US" altLang="ja-JP" sz="2800"/>
              <a:t> </a:t>
            </a:r>
          </a:p>
          <a:p>
            <a:pPr marL="0" indent="0">
              <a:buFont typeface="Arial" charset="0"/>
              <a:buNone/>
            </a:pPr>
            <a:r>
              <a:rPr lang="ja-JP" altLang="en-US" sz="2800"/>
              <a:t>　</a:t>
            </a:r>
            <a:r>
              <a:rPr lang="en-US" altLang="ja-JP" sz="2800"/>
              <a:t>EmployeeName</a:t>
            </a:r>
            <a:r>
              <a:rPr lang="ja-JP" altLang="en-US" sz="2800"/>
              <a:t>　</a:t>
            </a:r>
            <a:r>
              <a:rPr lang="en-US" altLang="ja-JP" sz="2800">
                <a:solidFill>
                  <a:schemeClr val="hlink"/>
                </a:solidFill>
              </a:rPr>
              <a:t>LIKE</a:t>
            </a:r>
            <a:r>
              <a:rPr lang="ja-JP" altLang="en-US" sz="2800"/>
              <a:t>　‘</a:t>
            </a:r>
            <a:r>
              <a:rPr lang="ja-JP" altLang="en-US" sz="2800">
                <a:solidFill>
                  <a:schemeClr val="hlink"/>
                </a:solidFill>
              </a:rPr>
              <a:t>％</a:t>
            </a:r>
            <a:r>
              <a:rPr lang="ja-JP" altLang="en-US" sz="2800"/>
              <a:t>子’　　　　</a:t>
            </a:r>
            <a:r>
              <a:rPr lang="ja-JP" altLang="en-US" sz="2800">
                <a:solidFill>
                  <a:schemeClr val="hlink"/>
                </a:solidFill>
              </a:rPr>
              <a:t>②後方一致</a:t>
            </a:r>
          </a:p>
          <a:p>
            <a:pPr marL="0" indent="0">
              <a:buFont typeface="Arial" charset="0"/>
              <a:buNone/>
            </a:pPr>
            <a:r>
              <a:rPr lang="en-US" altLang="ja-JP" sz="2800"/>
              <a:t>;</a:t>
            </a:r>
          </a:p>
        </p:txBody>
      </p:sp>
      <p:sp>
        <p:nvSpPr>
          <p:cNvPr id="37890" name="タイトル 1"/>
          <p:cNvSpPr>
            <a:spLocks noGrp="1"/>
          </p:cNvSpPr>
          <p:nvPr>
            <p:ph type="title" idx="4294967295"/>
          </p:nvPr>
        </p:nvSpPr>
        <p:spPr>
          <a:xfrm>
            <a:off x="457200" y="274638"/>
            <a:ext cx="8229600" cy="490537"/>
          </a:xfrm>
        </p:spPr>
        <p:txBody>
          <a:bodyPr/>
          <a:lstStyle/>
          <a:p>
            <a:pPr eaLnBrk="1" hangingPunct="1"/>
            <a:r>
              <a:rPr lang="ja-JP" altLang="en-US" sz="3200"/>
              <a:t>１．　</a:t>
            </a:r>
            <a:r>
              <a:rPr lang="en-US" altLang="ja-JP" sz="3200"/>
              <a:t>SELECT</a:t>
            </a:r>
            <a:r>
              <a:rPr lang="ja-JP" altLang="en-US" sz="3200"/>
              <a:t>文絞込み</a:t>
            </a:r>
          </a:p>
        </p:txBody>
      </p:sp>
      <p:sp>
        <p:nvSpPr>
          <p:cNvPr id="37891" name="Text Box 4"/>
          <p:cNvSpPr txBox="1">
            <a:spLocks noChangeArrowheads="1"/>
          </p:cNvSpPr>
          <p:nvPr/>
        </p:nvSpPr>
        <p:spPr bwMode="auto">
          <a:xfrm>
            <a:off x="755650" y="2276475"/>
            <a:ext cx="863600" cy="457200"/>
          </a:xfrm>
          <a:prstGeom prst="rect">
            <a:avLst/>
          </a:prstGeom>
          <a:solidFill>
            <a:srgbClr val="335A89"/>
          </a:solidFill>
          <a:ln w="9525">
            <a:noFill/>
            <a:miter lim="800000"/>
            <a:headEnd/>
            <a:tailEnd/>
          </a:ln>
        </p:spPr>
        <p:txBody>
          <a:bodyPr>
            <a:spAutoFit/>
          </a:bodyPr>
          <a:lstStyle/>
          <a:p>
            <a:pPr>
              <a:spcBef>
                <a:spcPct val="50000"/>
              </a:spcBef>
            </a:pPr>
            <a:r>
              <a:rPr lang="ja-JP" altLang="en-US" sz="2400" b="1">
                <a:solidFill>
                  <a:schemeClr val="bg1"/>
                </a:solidFill>
              </a:rPr>
              <a:t>問題</a:t>
            </a:r>
          </a:p>
        </p:txBody>
      </p:sp>
      <p:sp>
        <p:nvSpPr>
          <p:cNvPr id="37892" name="Line 7"/>
          <p:cNvSpPr>
            <a:spLocks noChangeShapeType="1"/>
          </p:cNvSpPr>
          <p:nvPr/>
        </p:nvSpPr>
        <p:spPr bwMode="auto">
          <a:xfrm flipH="1">
            <a:off x="5651500" y="4005263"/>
            <a:ext cx="504825" cy="0"/>
          </a:xfrm>
          <a:prstGeom prst="line">
            <a:avLst/>
          </a:prstGeom>
          <a:noFill/>
          <a:ln w="38100">
            <a:solidFill>
              <a:srgbClr val="CC0000"/>
            </a:solidFill>
            <a:round/>
            <a:headEnd/>
            <a:tailEnd type="triangle" w="med" len="med"/>
          </a:ln>
        </p:spPr>
        <p:txBody>
          <a:bodyPr/>
          <a:lstStyle/>
          <a:p>
            <a:endParaRPr lang="ja-JP" altLang="en-US"/>
          </a:p>
        </p:txBody>
      </p:sp>
      <p:sp>
        <p:nvSpPr>
          <p:cNvPr id="37893" name="Line 16"/>
          <p:cNvSpPr>
            <a:spLocks noChangeShapeType="1"/>
          </p:cNvSpPr>
          <p:nvPr/>
        </p:nvSpPr>
        <p:spPr bwMode="auto">
          <a:xfrm flipH="1">
            <a:off x="5651500" y="5589588"/>
            <a:ext cx="504825" cy="0"/>
          </a:xfrm>
          <a:prstGeom prst="line">
            <a:avLst/>
          </a:prstGeom>
          <a:noFill/>
          <a:ln w="38100">
            <a:solidFill>
              <a:schemeClr val="hlink"/>
            </a:solidFill>
            <a:round/>
            <a:headEnd/>
            <a:tailEnd type="triangle" w="med" len="med"/>
          </a:ln>
        </p:spPr>
        <p:txBody>
          <a:bodyPr/>
          <a:lstStyle/>
          <a:p>
            <a:endParaRPr lang="ja-JP" altLang="en-US"/>
          </a:p>
        </p:txBody>
      </p:sp>
      <p:sp>
        <p:nvSpPr>
          <p:cNvPr id="37895" name="Rectangle 5"/>
          <p:cNvSpPr>
            <a:spLocks noChangeArrowheads="1"/>
          </p:cNvSpPr>
          <p:nvPr/>
        </p:nvSpPr>
        <p:spPr bwMode="auto">
          <a:xfrm>
            <a:off x="395288" y="3213100"/>
            <a:ext cx="5184775" cy="3097213"/>
          </a:xfrm>
          <a:prstGeom prst="rect">
            <a:avLst/>
          </a:prstGeom>
          <a:noFill/>
          <a:ln w="38100" cmpd="dbl">
            <a:solidFill>
              <a:srgbClr val="0000FF"/>
            </a:solidFill>
            <a:miter lim="800000"/>
            <a:headEnd/>
            <a:tailEnd/>
          </a:ln>
        </p:spPr>
        <p:txBody>
          <a:bodyPr wrap="none" anchor="ctr"/>
          <a:lstStyle/>
          <a:p>
            <a:endParaRPr lang="ja-JP" altLang="en-US"/>
          </a:p>
        </p:txBody>
      </p:sp>
    </p:spTree>
    <p:extLst>
      <p:ext uri="{BB962C8B-B14F-4D97-AF65-F5344CB8AC3E}">
        <p14:creationId xmlns:p14="http://schemas.microsoft.com/office/powerpoint/2010/main" val="216212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コンテンツ プレースホルダー 2"/>
          <p:cNvSpPr>
            <a:spLocks noGrp="1"/>
          </p:cNvSpPr>
          <p:nvPr>
            <p:ph idx="4294967295"/>
          </p:nvPr>
        </p:nvSpPr>
        <p:spPr>
          <a:xfrm>
            <a:off x="395288" y="908050"/>
            <a:ext cx="8229600" cy="5184775"/>
          </a:xfrm>
        </p:spPr>
        <p:txBody>
          <a:bodyPr/>
          <a:lstStyle/>
          <a:p>
            <a:pPr marL="0" indent="0">
              <a:buFont typeface="Arial" charset="0"/>
              <a:buNone/>
            </a:pPr>
            <a:r>
              <a:rPr lang="ja-JP" altLang="en-US"/>
              <a:t>＜その</a:t>
            </a:r>
            <a:r>
              <a:rPr lang="en-US" altLang="ja-JP"/>
              <a:t>9</a:t>
            </a:r>
            <a:r>
              <a:rPr lang="ja-JP" altLang="en-US"/>
              <a:t>＞</a:t>
            </a:r>
          </a:p>
          <a:p>
            <a:pPr marL="0" indent="0">
              <a:buFont typeface="Arial" charset="0"/>
              <a:buNone/>
            </a:pPr>
            <a:r>
              <a:rPr lang="ja-JP" altLang="en-US"/>
              <a:t>　条件　→　</a:t>
            </a:r>
            <a:r>
              <a:rPr lang="en-US" altLang="ja-JP"/>
              <a:t>EmployeeName</a:t>
            </a:r>
            <a:r>
              <a:rPr lang="ja-JP" altLang="en-US"/>
              <a:t>　</a:t>
            </a:r>
            <a:r>
              <a:rPr lang="en-US" altLang="ja-JP" u="sng">
                <a:solidFill>
                  <a:srgbClr val="CC0000"/>
                </a:solidFill>
              </a:rPr>
              <a:t>LIKE</a:t>
            </a:r>
            <a:r>
              <a:rPr lang="ja-JP" altLang="en-US" u="sng">
                <a:solidFill>
                  <a:srgbClr val="CC0000"/>
                </a:solidFill>
              </a:rPr>
              <a:t>　‘％子’</a:t>
            </a:r>
            <a:r>
              <a:rPr lang="ja-JP" altLang="en-US"/>
              <a:t>　</a:t>
            </a:r>
            <a:r>
              <a:rPr lang="en-US" altLang="ja-JP"/>
              <a:t>;</a:t>
            </a:r>
          </a:p>
        </p:txBody>
      </p:sp>
      <p:sp>
        <p:nvSpPr>
          <p:cNvPr id="167939" name="タイトル 1"/>
          <p:cNvSpPr>
            <a:spLocks noGrp="1"/>
          </p:cNvSpPr>
          <p:nvPr>
            <p:ph type="title" idx="4294967295"/>
          </p:nvPr>
        </p:nvSpPr>
        <p:spPr>
          <a:xfrm>
            <a:off x="457200" y="274638"/>
            <a:ext cx="8229600" cy="490537"/>
          </a:xfrm>
        </p:spPr>
        <p:txBody>
          <a:bodyPr/>
          <a:lstStyle/>
          <a:p>
            <a:pPr eaLnBrk="1" hangingPunct="1"/>
            <a:r>
              <a:rPr lang="ja-JP" altLang="en-US" sz="3200"/>
              <a:t>１．　</a:t>
            </a:r>
            <a:r>
              <a:rPr lang="en-US" altLang="ja-JP" sz="3200"/>
              <a:t>SELECT</a:t>
            </a:r>
            <a:r>
              <a:rPr lang="ja-JP" altLang="en-US" sz="3200"/>
              <a:t>文絞込み</a:t>
            </a:r>
          </a:p>
        </p:txBody>
      </p:sp>
      <p:graphicFrame>
        <p:nvGraphicFramePr>
          <p:cNvPr id="168034" name="Group 98"/>
          <p:cNvGraphicFramePr>
            <a:graphicFrameLocks noGrp="1"/>
          </p:cNvGraphicFramePr>
          <p:nvPr/>
        </p:nvGraphicFramePr>
        <p:xfrm>
          <a:off x="468313" y="2435225"/>
          <a:ext cx="4032250" cy="3627120"/>
        </p:xfrm>
        <a:graphic>
          <a:graphicData uri="http://schemas.openxmlformats.org/drawingml/2006/table">
            <a:tbl>
              <a:tblPr/>
              <a:tblGrid>
                <a:gridCol w="935037">
                  <a:extLst>
                    <a:ext uri="{9D8B030D-6E8A-4147-A177-3AD203B41FA5}">
                      <a16:colId xmlns:a16="http://schemas.microsoft.com/office/drawing/2014/main" val="20000"/>
                    </a:ext>
                  </a:extLst>
                </a:gridCol>
                <a:gridCol w="3097213">
                  <a:extLst>
                    <a:ext uri="{9D8B030D-6E8A-4147-A177-3AD203B41FA5}">
                      <a16:colId xmlns:a16="http://schemas.microsoft.com/office/drawing/2014/main" val="20001"/>
                    </a:ext>
                  </a:extLst>
                </a:gridCol>
              </a:tblGrid>
              <a:tr h="26035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rgbClr val="FFFFFF"/>
                          </a:solidFill>
                          <a:effectLst/>
                          <a:latin typeface="HGP明朝E" pitchFamily="18" charset="-128"/>
                          <a:ea typeface="HGP明朝E" pitchFamily="18" charset="-128"/>
                        </a:rPr>
                        <a:t>E_ID  </a:t>
                      </a:r>
                      <a:endParaRPr kumimoji="1" lang="en-US" altLang="ja-JP" sz="2800" b="0" i="0" u="none" strike="noStrike" cap="none" normalizeH="0" baseline="0">
                        <a:ln>
                          <a:noFill/>
                        </a:ln>
                        <a:solidFill>
                          <a:schemeClr val="tx1"/>
                        </a:solidFill>
                        <a:effectLst/>
                        <a:latin typeface="HGP明朝E" pitchFamily="18" charset="-128"/>
                        <a:ea typeface="HGP明朝E" pitchFamily="18"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rgbClr val="FFFFFF"/>
                          </a:solidFill>
                          <a:effectLst/>
                          <a:latin typeface="HGP明朝E" pitchFamily="18" charset="-128"/>
                          <a:ea typeface="HGP明朝E" pitchFamily="18" charset="-128"/>
                        </a:rPr>
                        <a:t>EMPLOYEENAME  </a:t>
                      </a:r>
                      <a:endParaRPr kumimoji="1" lang="en-US" altLang="ja-JP" sz="2800" b="0" i="0" u="none" strike="noStrike" cap="none" normalizeH="0" baseline="0">
                        <a:ln>
                          <a:noFill/>
                        </a:ln>
                        <a:solidFill>
                          <a:schemeClr val="tx1"/>
                        </a:solidFill>
                        <a:effectLst/>
                        <a:latin typeface="HGP明朝E" pitchFamily="18" charset="-128"/>
                        <a:ea typeface="HGP明朝E" pitchFamily="18"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latin typeface="HGP明朝E" pitchFamily="18" charset="-128"/>
                          <a:ea typeface="HGP明朝E" pitchFamily="18" charset="-128"/>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明朝E" pitchFamily="18" charset="-128"/>
                          <a:ea typeface="HGP明朝E" pitchFamily="18" charset="-128"/>
                        </a:rPr>
                        <a:t>シマゴロー</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latin typeface="HGP明朝E" pitchFamily="18" charset="-128"/>
                          <a:ea typeface="HGP明朝E" pitchFamily="18" charset="-128"/>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明朝E" pitchFamily="18" charset="-128"/>
                          <a:ea typeface="HGP明朝E" pitchFamily="18" charset="-128"/>
                        </a:rPr>
                        <a:t>ゴッチン</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latin typeface="HGP明朝E" pitchFamily="18" charset="-128"/>
                          <a:ea typeface="HGP明朝E" pitchFamily="18" charset="-128"/>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明朝E" pitchFamily="18" charset="-128"/>
                          <a:ea typeface="HGP明朝E" pitchFamily="18" charset="-128"/>
                        </a:rPr>
                        <a:t>マキ</a:t>
                      </a:r>
                      <a:r>
                        <a:rPr kumimoji="1" lang="ja-JP" altLang="en-US" sz="2800" b="0" i="0" u="none" strike="noStrike" cap="none" normalizeH="0" baseline="0">
                          <a:ln>
                            <a:noFill/>
                          </a:ln>
                          <a:solidFill>
                            <a:srgbClr val="CC0000"/>
                          </a:solidFill>
                          <a:effectLst/>
                          <a:latin typeface="HGP明朝E" pitchFamily="18" charset="-128"/>
                          <a:ea typeface="HGP明朝E" pitchFamily="18" charset="-128"/>
                        </a:rPr>
                        <a:t>子</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明朝E" pitchFamily="18" charset="-128"/>
                          <a:ea typeface="HGP明朝E" pitchFamily="18" charset="-128"/>
                        </a:rPr>
                        <a: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明朝E" pitchFamily="18" charset="-128"/>
                          <a:ea typeface="HGP明朝E" pitchFamily="18" charset="-128"/>
                        </a:rPr>
                        <a: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latin typeface="HGP明朝E" pitchFamily="18" charset="-128"/>
                          <a:ea typeface="HGP明朝E" pitchFamily="18" charset="-128"/>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明朝E" pitchFamily="18" charset="-128"/>
                          <a:ea typeface="HGP明朝E" pitchFamily="18" charset="-128"/>
                        </a:rPr>
                        <a:t>ぴー</a:t>
                      </a:r>
                      <a:r>
                        <a:rPr kumimoji="1" lang="ja-JP" altLang="en-US" sz="2800" b="0" i="0" u="none" strike="noStrike" cap="none" normalizeH="0" baseline="0">
                          <a:ln>
                            <a:noFill/>
                          </a:ln>
                          <a:solidFill>
                            <a:srgbClr val="CC0000"/>
                          </a:solidFill>
                          <a:effectLst/>
                          <a:latin typeface="HGP明朝E" pitchFamily="18" charset="-128"/>
                          <a:ea typeface="HGP明朝E" pitchFamily="18" charset="-128"/>
                        </a:rPr>
                        <a:t>子</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0350">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latin typeface="HGP明朝E" pitchFamily="18" charset="-128"/>
                          <a:ea typeface="HGP明朝E" pitchFamily="18" charset="-128"/>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0" i="0" u="none" strike="noStrike" cap="none" normalizeH="0" baseline="0">
                          <a:ln>
                            <a:noFill/>
                          </a:ln>
                          <a:solidFill>
                            <a:schemeClr val="tx1"/>
                          </a:solidFill>
                          <a:effectLst/>
                          <a:latin typeface="HGP明朝E" pitchFamily="18" charset="-128"/>
                          <a:ea typeface="HGP明朝E" pitchFamily="18" charset="-128"/>
                        </a:rPr>
                        <a:t>チー</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8035" name="AutoShape 99"/>
          <p:cNvSpPr>
            <a:spLocks noChangeArrowheads="1"/>
          </p:cNvSpPr>
          <p:nvPr/>
        </p:nvSpPr>
        <p:spPr bwMode="auto">
          <a:xfrm>
            <a:off x="323850" y="4005263"/>
            <a:ext cx="4319588" cy="576262"/>
          </a:xfrm>
          <a:prstGeom prst="flowChartAlternateProcess">
            <a:avLst/>
          </a:prstGeom>
          <a:noFill/>
          <a:ln w="38100">
            <a:solidFill>
              <a:srgbClr val="CC0000"/>
            </a:solidFill>
            <a:miter lim="800000"/>
            <a:headEnd/>
            <a:tailEnd/>
          </a:ln>
          <a:effectLst/>
        </p:spPr>
        <p:txBody>
          <a:bodyPr wrap="none" anchor="ctr"/>
          <a:lstStyle/>
          <a:p>
            <a:endParaRPr lang="ja-JP" altLang="en-US"/>
          </a:p>
        </p:txBody>
      </p:sp>
      <p:sp>
        <p:nvSpPr>
          <p:cNvPr id="168036" name="AutoShape 100"/>
          <p:cNvSpPr>
            <a:spLocks noChangeArrowheads="1"/>
          </p:cNvSpPr>
          <p:nvPr/>
        </p:nvSpPr>
        <p:spPr bwMode="auto">
          <a:xfrm>
            <a:off x="323850" y="4941888"/>
            <a:ext cx="4319588" cy="576262"/>
          </a:xfrm>
          <a:prstGeom prst="flowChartAlternateProcess">
            <a:avLst/>
          </a:prstGeom>
          <a:noFill/>
          <a:ln w="38100">
            <a:solidFill>
              <a:srgbClr val="CC0000"/>
            </a:solidFill>
            <a:miter lim="800000"/>
            <a:headEnd/>
            <a:tailEnd/>
          </a:ln>
          <a:effectLst/>
        </p:spPr>
        <p:txBody>
          <a:bodyPr wrap="none" anchor="ctr"/>
          <a:lstStyle/>
          <a:p>
            <a:endParaRPr lang="ja-JP" altLang="en-US"/>
          </a:p>
        </p:txBody>
      </p:sp>
      <p:sp>
        <p:nvSpPr>
          <p:cNvPr id="168037" name="Text Box 101"/>
          <p:cNvSpPr txBox="1">
            <a:spLocks noChangeArrowheads="1"/>
          </p:cNvSpPr>
          <p:nvPr/>
        </p:nvSpPr>
        <p:spPr bwMode="auto">
          <a:xfrm>
            <a:off x="5219700" y="4076700"/>
            <a:ext cx="2735263" cy="1373188"/>
          </a:xfrm>
          <a:prstGeom prst="rect">
            <a:avLst/>
          </a:prstGeom>
          <a:noFill/>
          <a:ln w="9525">
            <a:noFill/>
            <a:miter lim="800000"/>
            <a:headEnd/>
            <a:tailEnd/>
          </a:ln>
          <a:effectLst/>
        </p:spPr>
        <p:txBody>
          <a:bodyPr>
            <a:spAutoFit/>
          </a:bodyPr>
          <a:lstStyle/>
          <a:p>
            <a:pPr>
              <a:spcBef>
                <a:spcPct val="50000"/>
              </a:spcBef>
            </a:pPr>
            <a:r>
              <a:rPr lang="ja-JP" altLang="en-US" sz="2800">
                <a:ea typeface="HG明朝E" pitchFamily="17" charset="-128"/>
              </a:rPr>
              <a:t>全体から条件に合うレコードを選択</a:t>
            </a:r>
          </a:p>
        </p:txBody>
      </p:sp>
      <p:sp>
        <p:nvSpPr>
          <p:cNvPr id="168039" name="AutoShape 103"/>
          <p:cNvSpPr>
            <a:spLocks noChangeArrowheads="1"/>
          </p:cNvSpPr>
          <p:nvPr/>
        </p:nvSpPr>
        <p:spPr bwMode="auto">
          <a:xfrm>
            <a:off x="6084888" y="2133600"/>
            <a:ext cx="431800" cy="1871663"/>
          </a:xfrm>
          <a:prstGeom prst="upArrow">
            <a:avLst>
              <a:gd name="adj1" fmla="val 43380"/>
              <a:gd name="adj2" fmla="val 135415"/>
            </a:avLst>
          </a:prstGeom>
          <a:solidFill>
            <a:srgbClr val="CC0000"/>
          </a:solidFill>
          <a:ln w="9525">
            <a:solidFill>
              <a:srgbClr val="CC0000"/>
            </a:solidFill>
            <a:miter lim="800000"/>
            <a:headEnd/>
            <a:tailEnd/>
          </a:ln>
          <a:effectLst/>
        </p:spPr>
        <p:txBody>
          <a:bodyPr vert="eaVert" wrap="none" anchor="ctr"/>
          <a:lstStyle/>
          <a:p>
            <a:endParaRPr lang="ja-JP" altLang="en-US"/>
          </a:p>
        </p:txBody>
      </p:sp>
      <p:sp>
        <p:nvSpPr>
          <p:cNvPr id="168040" name="AutoShape 104"/>
          <p:cNvSpPr>
            <a:spLocks noChangeArrowheads="1"/>
          </p:cNvSpPr>
          <p:nvPr/>
        </p:nvSpPr>
        <p:spPr bwMode="auto">
          <a:xfrm>
            <a:off x="4645025" y="4149725"/>
            <a:ext cx="431800" cy="215900"/>
          </a:xfrm>
          <a:prstGeom prst="rightArrow">
            <a:avLst>
              <a:gd name="adj1" fmla="val 50000"/>
              <a:gd name="adj2" fmla="val 50000"/>
            </a:avLst>
          </a:prstGeom>
          <a:solidFill>
            <a:srgbClr val="CC0000"/>
          </a:solidFill>
          <a:ln w="9525">
            <a:solidFill>
              <a:srgbClr val="CC0000"/>
            </a:solidFill>
            <a:miter lim="800000"/>
            <a:headEnd/>
            <a:tailEnd/>
          </a:ln>
          <a:effectLst/>
        </p:spPr>
        <p:txBody>
          <a:bodyPr wrap="none" anchor="ctr"/>
          <a:lstStyle/>
          <a:p>
            <a:endParaRPr lang="ja-JP" altLang="en-US"/>
          </a:p>
        </p:txBody>
      </p:sp>
      <p:sp>
        <p:nvSpPr>
          <p:cNvPr id="168041" name="AutoShape 105"/>
          <p:cNvSpPr>
            <a:spLocks noChangeArrowheads="1"/>
          </p:cNvSpPr>
          <p:nvPr/>
        </p:nvSpPr>
        <p:spPr bwMode="auto">
          <a:xfrm>
            <a:off x="4643438" y="5157788"/>
            <a:ext cx="431800" cy="215900"/>
          </a:xfrm>
          <a:prstGeom prst="rightArrow">
            <a:avLst>
              <a:gd name="adj1" fmla="val 50000"/>
              <a:gd name="adj2" fmla="val 50000"/>
            </a:avLst>
          </a:prstGeom>
          <a:solidFill>
            <a:srgbClr val="CC0000"/>
          </a:solidFill>
          <a:ln w="9525">
            <a:solidFill>
              <a:srgbClr val="CC0000"/>
            </a:solidFill>
            <a:miter lim="800000"/>
            <a:headEnd/>
            <a:tailEnd/>
          </a:ln>
          <a:effectLst/>
        </p:spPr>
        <p:txBody>
          <a:bodyPr wrap="none" anchor="ctr"/>
          <a:lstStyle/>
          <a:p>
            <a:endParaRPr lang="ja-JP" altLang="en-US"/>
          </a:p>
        </p:txBody>
      </p:sp>
    </p:spTree>
    <p:extLst>
      <p:ext uri="{BB962C8B-B14F-4D97-AF65-F5344CB8AC3E}">
        <p14:creationId xmlns:p14="http://schemas.microsoft.com/office/powerpoint/2010/main" val="1516035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タイトル 3"/>
          <p:cNvSpPr>
            <a:spLocks noGrp="1"/>
          </p:cNvSpPr>
          <p:nvPr>
            <p:ph type="ctrTitle" idx="4294967295"/>
          </p:nvPr>
        </p:nvSpPr>
        <p:spPr>
          <a:xfrm>
            <a:off x="539750" y="0"/>
            <a:ext cx="7988300" cy="549275"/>
          </a:xfrm>
        </p:spPr>
        <p:txBody>
          <a:bodyPr/>
          <a:lstStyle/>
          <a:p>
            <a:pPr marL="514350" indent="-514350" eaLnBrk="1" hangingPunct="1"/>
            <a:r>
              <a:rPr lang="ja-JP" altLang="en-US" sz="3200"/>
              <a:t>４．次回授業連絡</a:t>
            </a:r>
            <a:endParaRPr lang="en-US" altLang="ja-JP" sz="3200"/>
          </a:p>
        </p:txBody>
      </p:sp>
      <p:sp>
        <p:nvSpPr>
          <p:cNvPr id="52226" name="コンテンツ プレースホルダー 2"/>
          <p:cNvSpPr>
            <a:spLocks/>
          </p:cNvSpPr>
          <p:nvPr/>
        </p:nvSpPr>
        <p:spPr bwMode="auto">
          <a:xfrm>
            <a:off x="457200" y="1052513"/>
            <a:ext cx="8229600" cy="5184775"/>
          </a:xfrm>
          <a:prstGeom prst="rect">
            <a:avLst/>
          </a:prstGeom>
          <a:noFill/>
          <a:ln w="9525">
            <a:noFill/>
            <a:miter lim="800000"/>
            <a:headEnd/>
            <a:tailEnd/>
          </a:ln>
        </p:spPr>
        <p:txBody>
          <a:bodyPr/>
          <a:lstStyle/>
          <a:p>
            <a:pPr>
              <a:spcBef>
                <a:spcPct val="20000"/>
              </a:spcBef>
              <a:buFont typeface="Arial" charset="0"/>
              <a:buNone/>
            </a:pPr>
            <a:r>
              <a:rPr lang="ja-JP" altLang="en-US" sz="3600" dirty="0">
                <a:latin typeface="HGP明朝E" pitchFamily="18" charset="-128"/>
                <a:ea typeface="HGP明朝E" pitchFamily="18" charset="-128"/>
              </a:rPr>
              <a:t>次回は、</a:t>
            </a:r>
            <a:r>
              <a:rPr lang="en-US" altLang="ja-JP" sz="3600" dirty="0">
                <a:latin typeface="HGP明朝E" pitchFamily="18" charset="-128"/>
                <a:ea typeface="HGP明朝E" pitchFamily="18" charset="-128"/>
              </a:rPr>
              <a:t>SQL</a:t>
            </a:r>
            <a:r>
              <a:rPr lang="ja-JP" altLang="en-US" sz="3600" dirty="0">
                <a:latin typeface="HGP明朝E" pitchFamily="18" charset="-128"/>
                <a:ea typeface="HGP明朝E" pitchFamily="18" charset="-128"/>
              </a:rPr>
              <a:t>復習</a:t>
            </a:r>
          </a:p>
          <a:p>
            <a:pPr>
              <a:spcBef>
                <a:spcPct val="20000"/>
              </a:spcBef>
              <a:buFont typeface="Arial" charset="0"/>
              <a:buNone/>
            </a:pPr>
            <a:r>
              <a:rPr lang="ja-JP" altLang="en-US" sz="3600">
                <a:latin typeface="HGP明朝E" pitchFamily="18" charset="-128"/>
                <a:ea typeface="HGP明朝E" pitchFamily="18" charset="-128"/>
              </a:rPr>
              <a:t>持ち物</a:t>
            </a:r>
            <a:r>
              <a:rPr lang="ja-JP" altLang="en-US" sz="3600" dirty="0">
                <a:latin typeface="HGP明朝E" pitchFamily="18" charset="-128"/>
                <a:ea typeface="HGP明朝E" pitchFamily="18" charset="-128"/>
              </a:rPr>
              <a:t>、筆記用具のみ。</a:t>
            </a:r>
          </a:p>
          <a:p>
            <a:pPr>
              <a:spcBef>
                <a:spcPct val="20000"/>
              </a:spcBef>
              <a:buFont typeface="Arial" charset="0"/>
              <a:buNone/>
            </a:pPr>
            <a:endParaRPr lang="ja-JP" altLang="en-US" sz="3600" dirty="0">
              <a:latin typeface="HGP明朝E" pitchFamily="18" charset="-128"/>
              <a:ea typeface="HGP明朝E" pitchFamily="18" charset="-128"/>
            </a:endParaRPr>
          </a:p>
          <a:p>
            <a:pPr>
              <a:spcBef>
                <a:spcPct val="20000"/>
              </a:spcBef>
              <a:buFont typeface="Arial" charset="0"/>
              <a:buNone/>
            </a:pPr>
            <a:r>
              <a:rPr lang="ja-JP" altLang="en-US" sz="3600" dirty="0">
                <a:latin typeface="HGP明朝E" pitchFamily="18" charset="-128"/>
                <a:ea typeface="HGP明朝E" pitchFamily="18" charset="-128"/>
              </a:rPr>
              <a:t>　　　　　　　　　　　　　　　　　　　　　　　以上</a:t>
            </a:r>
          </a:p>
          <a:p>
            <a:pPr>
              <a:spcBef>
                <a:spcPct val="20000"/>
              </a:spcBef>
              <a:buFont typeface="Arial" charset="0"/>
              <a:buNone/>
            </a:pPr>
            <a:endParaRPr lang="ja-JP" altLang="en-US" sz="3600" dirty="0">
              <a:latin typeface="HGP明朝E" pitchFamily="18" charset="-128"/>
              <a:ea typeface="HGP明朝E" pitchFamily="18"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タイトル 1"/>
          <p:cNvSpPr>
            <a:spLocks noGrp="1"/>
          </p:cNvSpPr>
          <p:nvPr>
            <p:ph type="title"/>
          </p:nvPr>
        </p:nvSpPr>
        <p:spPr>
          <a:xfrm>
            <a:off x="457200" y="274638"/>
            <a:ext cx="8229600" cy="490537"/>
          </a:xfrm>
        </p:spPr>
        <p:txBody>
          <a:bodyPr/>
          <a:lstStyle/>
          <a:p>
            <a:pPr eaLnBrk="1" hangingPunct="1"/>
            <a:r>
              <a:rPr lang="ja-JP" altLang="en-US"/>
              <a:t>講義内容</a:t>
            </a:r>
          </a:p>
        </p:txBody>
      </p:sp>
      <p:sp>
        <p:nvSpPr>
          <p:cNvPr id="17410" name="コンテンツ プレースホルダー 2"/>
          <p:cNvSpPr>
            <a:spLocks noGrp="1"/>
          </p:cNvSpPr>
          <p:nvPr>
            <p:ph idx="1"/>
          </p:nvPr>
        </p:nvSpPr>
        <p:spPr>
          <a:xfrm>
            <a:off x="539750" y="1412875"/>
            <a:ext cx="8147050" cy="4824413"/>
          </a:xfrm>
        </p:spPr>
        <p:txBody>
          <a:bodyPr/>
          <a:lstStyle/>
          <a:p>
            <a:pPr marL="514350" indent="-514350" eaLnBrk="1" hangingPunct="1">
              <a:buFont typeface="Calibri" pitchFamily="34" charset="0"/>
              <a:buAutoNum type="arabicPeriod"/>
            </a:pPr>
            <a:r>
              <a:rPr lang="en-US" altLang="ja-JP" dirty="0"/>
              <a:t>SELECT</a:t>
            </a:r>
            <a:r>
              <a:rPr lang="ja-JP" altLang="en-US" dirty="0"/>
              <a:t>文</a:t>
            </a:r>
            <a:endParaRPr lang="en-US" altLang="ja-JP" dirty="0"/>
          </a:p>
          <a:p>
            <a:pPr marL="514350" indent="-514350" eaLnBrk="1" hangingPunct="1">
              <a:buFont typeface="Calibri" pitchFamily="34" charset="0"/>
              <a:buAutoNum type="arabicPeriod"/>
            </a:pPr>
            <a:r>
              <a:rPr lang="ja-JP" altLang="en-US" dirty="0"/>
              <a:t>次回授業連絡（講義予定・持参物等）</a:t>
            </a:r>
            <a:endParaRPr lang="en-US" altLang="ja-JP" dirty="0"/>
          </a:p>
          <a:p>
            <a:pPr marL="514350" indent="-514350" eaLnBrk="1" hangingPunct="1">
              <a:buFont typeface="Arial" charset="0"/>
              <a:buNone/>
            </a:pPr>
            <a:endParaRPr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F65A2-79C4-20B9-4069-561DE47AC3E2}"/>
              </a:ext>
            </a:extLst>
          </p:cNvPr>
          <p:cNvSpPr>
            <a:spLocks noGrp="1"/>
          </p:cNvSpPr>
          <p:nvPr>
            <p:ph type="title"/>
          </p:nvPr>
        </p:nvSpPr>
        <p:spPr/>
        <p:txBody>
          <a:bodyPr/>
          <a:lstStyle/>
          <a:p>
            <a:r>
              <a:rPr lang="en-US" altLang="ja-JP" sz="3200" dirty="0"/>
              <a:t>SELECT</a:t>
            </a:r>
            <a:r>
              <a:rPr lang="ja-JP" altLang="en-US" sz="3200" dirty="0"/>
              <a:t>文の活用</a:t>
            </a:r>
            <a:endParaRPr kumimoji="1" lang="ja-JP" altLang="en-US" dirty="0"/>
          </a:p>
        </p:txBody>
      </p:sp>
      <p:pic>
        <p:nvPicPr>
          <p:cNvPr id="5" name="コンテンツ プレースホルダー 4" descr="携帯電話の画面&#10;&#10;自動的に生成された説明">
            <a:extLst>
              <a:ext uri="{FF2B5EF4-FFF2-40B4-BE49-F238E27FC236}">
                <a16:creationId xmlns:a16="http://schemas.microsoft.com/office/drawing/2014/main" id="{C395EA94-3D2F-9FE0-0F57-8A3F8EE8F6D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93610" y="3212976"/>
            <a:ext cx="2137452" cy="3024312"/>
          </a:xfrm>
        </p:spPr>
      </p:pic>
      <p:graphicFrame>
        <p:nvGraphicFramePr>
          <p:cNvPr id="6" name="Group 72">
            <a:extLst>
              <a:ext uri="{FF2B5EF4-FFF2-40B4-BE49-F238E27FC236}">
                <a16:creationId xmlns:a16="http://schemas.microsoft.com/office/drawing/2014/main" id="{D1B3AFE8-F0A6-9388-E8FD-F94F41BBB297}"/>
              </a:ext>
            </a:extLst>
          </p:cNvPr>
          <p:cNvGraphicFramePr>
            <a:graphicFrameLocks noGrp="1"/>
          </p:cNvGraphicFramePr>
          <p:nvPr>
            <p:extLst>
              <p:ext uri="{D42A27DB-BD31-4B8C-83A1-F6EECF244321}">
                <p14:modId xmlns:p14="http://schemas.microsoft.com/office/powerpoint/2010/main" val="2405281609"/>
              </p:ext>
            </p:extLst>
          </p:nvPr>
        </p:nvGraphicFramePr>
        <p:xfrm>
          <a:off x="467363" y="1372362"/>
          <a:ext cx="4176464" cy="1232956"/>
        </p:xfrm>
        <a:graphic>
          <a:graphicData uri="http://schemas.openxmlformats.org/drawingml/2006/table">
            <a:tbl>
              <a:tblPr/>
              <a:tblGrid>
                <a:gridCol w="782513">
                  <a:extLst>
                    <a:ext uri="{9D8B030D-6E8A-4147-A177-3AD203B41FA5}">
                      <a16:colId xmlns:a16="http://schemas.microsoft.com/office/drawing/2014/main" val="20000"/>
                    </a:ext>
                  </a:extLst>
                </a:gridCol>
                <a:gridCol w="1246055">
                  <a:extLst>
                    <a:ext uri="{9D8B030D-6E8A-4147-A177-3AD203B41FA5}">
                      <a16:colId xmlns:a16="http://schemas.microsoft.com/office/drawing/2014/main" val="20001"/>
                    </a:ext>
                  </a:extLst>
                </a:gridCol>
                <a:gridCol w="936263">
                  <a:extLst>
                    <a:ext uri="{9D8B030D-6E8A-4147-A177-3AD203B41FA5}">
                      <a16:colId xmlns:a16="http://schemas.microsoft.com/office/drawing/2014/main" val="20002"/>
                    </a:ext>
                  </a:extLst>
                </a:gridCol>
                <a:gridCol w="1211633">
                  <a:extLst>
                    <a:ext uri="{9D8B030D-6E8A-4147-A177-3AD203B41FA5}">
                      <a16:colId xmlns:a16="http://schemas.microsoft.com/office/drawing/2014/main" val="20003"/>
                    </a:ext>
                  </a:extLst>
                </a:gridCol>
              </a:tblGrid>
              <a:tr h="31855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FFFFFF"/>
                          </a:solidFill>
                          <a:effectLst/>
                          <a:latin typeface="ＭＳ Ｐゴシック" charset="-128"/>
                          <a:ea typeface="ＭＳ Ｐゴシック" charset="-128"/>
                        </a:rPr>
                        <a:t>番号</a:t>
                      </a:r>
                      <a:endParaRPr kumimoji="1" lang="ja-JP" altLang="en-US" sz="1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FFFFFF"/>
                          </a:solidFill>
                          <a:effectLst/>
                          <a:latin typeface="ＭＳ Ｐゴシック" charset="-128"/>
                          <a:ea typeface="ＭＳ Ｐゴシック" charset="-128"/>
                        </a:rPr>
                        <a:t>氏名</a:t>
                      </a:r>
                      <a:endParaRPr kumimoji="1" lang="ja-JP" altLang="en-US" sz="1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FFFFFF"/>
                          </a:solidFill>
                          <a:effectLst/>
                          <a:latin typeface="ＭＳ Ｐゴシック" charset="-128"/>
                          <a:ea typeface="ＭＳ Ｐゴシック" charset="-128"/>
                        </a:rPr>
                        <a:t>住所</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400" b="1" i="0" u="none" strike="noStrike" cap="none" normalizeH="0" baseline="0">
                          <a:ln>
                            <a:noFill/>
                          </a:ln>
                          <a:solidFill>
                            <a:srgbClr val="FFFFFF"/>
                          </a:solidFill>
                          <a:effectLst/>
                          <a:latin typeface="ＭＳ Ｐゴシック" charset="-128"/>
                          <a:ea typeface="ＭＳ Ｐゴシック" charset="-128"/>
                        </a:rPr>
                        <a:t>TEL</a:t>
                      </a:r>
                      <a:endParaRPr kumimoji="1" lang="en-US" altLang="ja-JP"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298039">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chemeClr val="tx1"/>
                          </a:solidFill>
                          <a:effectLst/>
                          <a:latin typeface="ＭＳ Ｐゴシック" charset="-128"/>
                          <a:ea typeface="ＭＳ Ｐゴシック" charset="-128"/>
                        </a:rPr>
                        <a:t>1</a:t>
                      </a:r>
                      <a:endParaRPr kumimoji="1" lang="en-US" altLang="ja-JP"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latin typeface="ＭＳ Ｐゴシック" charset="-128"/>
                          <a:ea typeface="ＭＳ Ｐゴシック" charset="-128"/>
                        </a:rPr>
                        <a:t>阿部　祐</a:t>
                      </a:r>
                      <a:endParaRPr kumimoji="1" lang="ja-JP" altLang="en-US" sz="1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ＭＳ Ｐゴシック" charset="-128"/>
                          <a:ea typeface="ＭＳ Ｐゴシック" charset="-128"/>
                        </a:rPr>
                        <a:t>西新宿</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chemeClr val="tx1"/>
                          </a:solidFill>
                          <a:effectLst/>
                          <a:latin typeface="ＭＳ Ｐゴシック" charset="-128"/>
                          <a:ea typeface="ＭＳ Ｐゴシック" charset="-128"/>
                        </a:rPr>
                        <a:t>03-33</a:t>
                      </a:r>
                      <a:r>
                        <a:rPr kumimoji="1" lang="ja-JP" altLang="en-US" sz="1400" b="0" i="0" u="none" strike="noStrike" cap="none" normalizeH="0" baseline="0">
                          <a:ln>
                            <a:noFill/>
                          </a:ln>
                          <a:solidFill>
                            <a:schemeClr val="tx1"/>
                          </a:solidFill>
                          <a:effectLst/>
                          <a:latin typeface="ＭＳ Ｐゴシック" charset="-128"/>
                          <a:ea typeface="ＭＳ Ｐゴシック" charset="-128"/>
                        </a:rPr>
                        <a:t>・・・・</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119">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tx1"/>
                          </a:solidFill>
                          <a:effectLst/>
                          <a:latin typeface="ＭＳ Ｐゴシック" charset="-128"/>
                          <a:ea typeface="ＭＳ Ｐゴシック" charset="-128"/>
                        </a:rPr>
                        <a:t>2</a:t>
                      </a:r>
                      <a:endParaRPr kumimoji="1" lang="en-US" altLang="ja-JP" sz="1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ＭＳ Ｐゴシック" charset="-128"/>
                          <a:ea typeface="ＭＳ Ｐゴシック" charset="-128"/>
                        </a:rPr>
                        <a:t>青木　花子</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ＭＳ Ｐゴシック" charset="-128"/>
                          <a:ea typeface="ＭＳ Ｐゴシック" charset="-128"/>
                        </a:rPr>
                        <a:t>大久保</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chemeClr val="tx1"/>
                          </a:solidFill>
                          <a:effectLst/>
                          <a:latin typeface="ＭＳ Ｐゴシック" charset="-128"/>
                          <a:ea typeface="ＭＳ Ｐゴシック" charset="-128"/>
                        </a:rPr>
                        <a:t>03-53</a:t>
                      </a:r>
                      <a:r>
                        <a:rPr kumimoji="1" lang="ja-JP" altLang="en-US" sz="1400" b="0" i="0" u="none" strike="noStrike" cap="none" normalizeH="0" baseline="0">
                          <a:ln>
                            <a:noFill/>
                          </a:ln>
                          <a:solidFill>
                            <a:schemeClr val="tx1"/>
                          </a:solidFill>
                          <a:effectLst/>
                          <a:latin typeface="ＭＳ Ｐゴシック" charset="-128"/>
                          <a:ea typeface="ＭＳ Ｐゴシック" charset="-128"/>
                        </a:rPr>
                        <a:t>・・・・</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119">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a:ln>
                            <a:noFill/>
                          </a:ln>
                          <a:solidFill>
                            <a:schemeClr val="tx1"/>
                          </a:solidFill>
                          <a:effectLst/>
                          <a:latin typeface="ＭＳ Ｐゴシック" charset="-128"/>
                          <a:ea typeface="ＭＳ Ｐゴシック" charset="-128"/>
                        </a:rPr>
                        <a:t>3</a:t>
                      </a:r>
                      <a:endParaRPr kumimoji="1" lang="en-US" altLang="ja-JP"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ＭＳ Ｐゴシック" charset="-128"/>
                          <a:ea typeface="ＭＳ Ｐゴシック" charset="-128"/>
                        </a:rPr>
                        <a:t>上田　太郎</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0" i="0" u="none" strike="noStrike" cap="none" normalizeH="0" baseline="0">
                          <a:ln>
                            <a:noFill/>
                          </a:ln>
                          <a:solidFill>
                            <a:schemeClr val="tx1"/>
                          </a:solidFill>
                          <a:effectLst/>
                          <a:latin typeface="ＭＳ Ｐゴシック" charset="-128"/>
                          <a:ea typeface="ＭＳ Ｐゴシック" charset="-128"/>
                        </a:rPr>
                        <a:t>中野</a:t>
                      </a:r>
                      <a:endParaRPr kumimoji="1" lang="ja-JP" altLang="en-US" sz="1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400" b="0" i="0" u="none" strike="noStrike" cap="none" normalizeH="0" baseline="0" dirty="0">
                          <a:ln>
                            <a:noFill/>
                          </a:ln>
                          <a:solidFill>
                            <a:schemeClr val="tx1"/>
                          </a:solidFill>
                          <a:effectLst/>
                          <a:latin typeface="ＭＳ Ｐゴシック" charset="-128"/>
                          <a:ea typeface="ＭＳ Ｐゴシック" charset="-128"/>
                        </a:rPr>
                        <a:t>03-34</a:t>
                      </a:r>
                      <a:r>
                        <a:rPr kumimoji="1" lang="ja-JP" altLang="en-US" sz="1400" b="0" i="0" u="none" strike="noStrike" cap="none" normalizeH="0" baseline="0" dirty="0">
                          <a:ln>
                            <a:noFill/>
                          </a:ln>
                          <a:solidFill>
                            <a:schemeClr val="tx1"/>
                          </a:solidFill>
                          <a:effectLst/>
                          <a:latin typeface="ＭＳ Ｐゴシック" charset="-128"/>
                          <a:ea typeface="ＭＳ Ｐゴシック" charset="-128"/>
                        </a:rPr>
                        <a:t>・・・・</a:t>
                      </a:r>
                      <a:endParaRPr kumimoji="1" lang="ja-JP" altLang="en-US" sz="1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8" name="図 7" descr="白い背景に黒い文字が書かれた紙&#10;&#10;中程度の精度で自動的に生成された説明">
            <a:extLst>
              <a:ext uri="{FF2B5EF4-FFF2-40B4-BE49-F238E27FC236}">
                <a16:creationId xmlns:a16="http://schemas.microsoft.com/office/drawing/2014/main" id="{D5FC5149-4E0A-CA58-1833-5AAF6D9A79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564171">
            <a:off x="67417" y="3261882"/>
            <a:ext cx="2699695" cy="2926498"/>
          </a:xfrm>
          <a:prstGeom prst="rect">
            <a:avLst/>
          </a:prstGeom>
        </p:spPr>
      </p:pic>
      <p:pic>
        <p:nvPicPr>
          <p:cNvPr id="10" name="図 9" descr="パソコンの画面&#10;&#10;自動的に生成された説明">
            <a:extLst>
              <a:ext uri="{FF2B5EF4-FFF2-40B4-BE49-F238E27FC236}">
                <a16:creationId xmlns:a16="http://schemas.microsoft.com/office/drawing/2014/main" id="{641826E4-09A4-5B2E-D022-A33228CB0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8145" y="3212976"/>
            <a:ext cx="3377952" cy="2888149"/>
          </a:xfrm>
          <a:prstGeom prst="rect">
            <a:avLst/>
          </a:prstGeom>
        </p:spPr>
      </p:pic>
      <p:graphicFrame>
        <p:nvGraphicFramePr>
          <p:cNvPr id="11" name="Group 70">
            <a:extLst>
              <a:ext uri="{FF2B5EF4-FFF2-40B4-BE49-F238E27FC236}">
                <a16:creationId xmlns:a16="http://schemas.microsoft.com/office/drawing/2014/main" id="{0E1474C2-694E-EA0D-94BB-43DDF5F161D9}"/>
              </a:ext>
            </a:extLst>
          </p:cNvPr>
          <p:cNvGraphicFramePr>
            <a:graphicFrameLocks noGrp="1"/>
          </p:cNvGraphicFramePr>
          <p:nvPr>
            <p:extLst>
              <p:ext uri="{D42A27DB-BD31-4B8C-83A1-F6EECF244321}">
                <p14:modId xmlns:p14="http://schemas.microsoft.com/office/powerpoint/2010/main" val="968476104"/>
              </p:ext>
            </p:extLst>
          </p:nvPr>
        </p:nvGraphicFramePr>
        <p:xfrm>
          <a:off x="4788024" y="1399688"/>
          <a:ext cx="3447064" cy="1648645"/>
        </p:xfrm>
        <a:graphic>
          <a:graphicData uri="http://schemas.openxmlformats.org/drawingml/2006/table">
            <a:tbl>
              <a:tblPr/>
              <a:tblGrid>
                <a:gridCol w="1069361">
                  <a:extLst>
                    <a:ext uri="{9D8B030D-6E8A-4147-A177-3AD203B41FA5}">
                      <a16:colId xmlns:a16="http://schemas.microsoft.com/office/drawing/2014/main" val="20000"/>
                    </a:ext>
                  </a:extLst>
                </a:gridCol>
                <a:gridCol w="1428384">
                  <a:extLst>
                    <a:ext uri="{9D8B030D-6E8A-4147-A177-3AD203B41FA5}">
                      <a16:colId xmlns:a16="http://schemas.microsoft.com/office/drawing/2014/main" val="20001"/>
                    </a:ext>
                  </a:extLst>
                </a:gridCol>
                <a:gridCol w="949319">
                  <a:extLst>
                    <a:ext uri="{9D8B030D-6E8A-4147-A177-3AD203B41FA5}">
                      <a16:colId xmlns:a16="http://schemas.microsoft.com/office/drawing/2014/main" val="20002"/>
                    </a:ext>
                  </a:extLst>
                </a:gridCol>
              </a:tblGrid>
              <a:tr h="31276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rgbClr val="FFFFFF"/>
                          </a:solidFill>
                          <a:effectLst/>
                          <a:latin typeface="ＭＳ Ｐゴシック" charset="-128"/>
                          <a:ea typeface="ＭＳ Ｐゴシック" charset="-128"/>
                        </a:rPr>
                        <a:t>品番</a:t>
                      </a:r>
                      <a:endParaRPr kumimoji="1" lang="ja-JP" altLang="en-US" sz="1000" b="0" i="0" u="none" strike="noStrike" cap="none" normalizeH="0" baseline="0" dirty="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000" b="1" i="0" u="none" strike="noStrike" cap="none" normalizeH="0" baseline="0" dirty="0">
                          <a:ln>
                            <a:noFill/>
                          </a:ln>
                          <a:solidFill>
                            <a:srgbClr val="FFFFFF"/>
                          </a:solidFill>
                          <a:effectLst/>
                          <a:latin typeface="ＭＳ Ｐゴシック" charset="-128"/>
                          <a:ea typeface="ＭＳ Ｐゴシック" charset="-128"/>
                        </a:rPr>
                        <a:t>品名</a:t>
                      </a:r>
                      <a:endParaRPr kumimoji="1" lang="ja-JP" altLang="en-US" sz="1000" b="0" i="0" u="none" strike="noStrike" cap="none" normalizeH="0" baseline="0" dirty="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000" b="1" i="0" u="none" strike="noStrike" cap="none" normalizeH="0" baseline="0">
                          <a:ln>
                            <a:noFill/>
                          </a:ln>
                          <a:solidFill>
                            <a:srgbClr val="FFFFFF"/>
                          </a:solidFill>
                          <a:effectLst/>
                          <a:latin typeface="ＭＳ Ｐゴシック" charset="-128"/>
                          <a:ea typeface="ＭＳ Ｐゴシック" charset="-128"/>
                        </a:rPr>
                        <a:t>単価</a:t>
                      </a:r>
                      <a:endParaRPr kumimoji="1" lang="ja-JP" altLang="en-US" sz="1000" b="0"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1387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a:ln>
                            <a:noFill/>
                          </a:ln>
                          <a:solidFill>
                            <a:schemeClr val="tx1"/>
                          </a:solidFill>
                          <a:effectLst/>
                          <a:latin typeface="ＭＳ Ｐゴシック" charset="-128"/>
                          <a:ea typeface="ＭＳ Ｐゴシック" charset="-128"/>
                        </a:rPr>
                        <a:t>A001</a:t>
                      </a:r>
                      <a:endParaRPr kumimoji="1" lang="en-US" altLang="ja-JP"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000" b="1" i="0" u="none" strike="noStrike" cap="none" normalizeH="0" baseline="0">
                          <a:ln>
                            <a:noFill/>
                          </a:ln>
                          <a:solidFill>
                            <a:schemeClr val="tx1"/>
                          </a:solidFill>
                          <a:effectLst/>
                          <a:latin typeface="ＭＳ Ｐゴシック" charset="-128"/>
                          <a:ea typeface="ＭＳ Ｐゴシック" charset="-128"/>
                        </a:rPr>
                        <a:t>ジュース</a:t>
                      </a:r>
                      <a:endParaRPr kumimoji="1" lang="ja-JP" altLang="en-US"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a:ln>
                            <a:noFill/>
                          </a:ln>
                          <a:solidFill>
                            <a:schemeClr val="tx1"/>
                          </a:solidFill>
                          <a:effectLst/>
                          <a:latin typeface="ＭＳ Ｐゴシック" charset="-128"/>
                          <a:ea typeface="ＭＳ Ｐゴシック" charset="-128"/>
                        </a:rPr>
                        <a:t>110</a:t>
                      </a:r>
                      <a:endParaRPr kumimoji="1" lang="en-US" altLang="ja-JP"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08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a:ln>
                            <a:noFill/>
                          </a:ln>
                          <a:solidFill>
                            <a:schemeClr val="tx1"/>
                          </a:solidFill>
                          <a:effectLst/>
                          <a:latin typeface="ＭＳ Ｐゴシック" charset="-128"/>
                          <a:ea typeface="ＭＳ Ｐゴシック" charset="-128"/>
                        </a:rPr>
                        <a:t>A002</a:t>
                      </a:r>
                      <a:endParaRPr kumimoji="1" lang="en-US" altLang="ja-JP"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000" b="1" i="0" u="none" strike="noStrike" cap="none" normalizeH="0" baseline="0">
                          <a:ln>
                            <a:noFill/>
                          </a:ln>
                          <a:solidFill>
                            <a:schemeClr val="tx1"/>
                          </a:solidFill>
                          <a:effectLst/>
                          <a:latin typeface="ＭＳ Ｐゴシック" charset="-128"/>
                          <a:ea typeface="ＭＳ Ｐゴシック" charset="-128"/>
                        </a:rPr>
                        <a:t>コーラ</a:t>
                      </a:r>
                      <a:endParaRPr kumimoji="1" lang="ja-JP" altLang="en-US"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a:ln>
                            <a:noFill/>
                          </a:ln>
                          <a:solidFill>
                            <a:schemeClr val="tx1"/>
                          </a:solidFill>
                          <a:effectLst/>
                          <a:latin typeface="ＭＳ Ｐゴシック" charset="-128"/>
                          <a:ea typeface="ＭＳ Ｐゴシック" charset="-128"/>
                        </a:rPr>
                        <a:t>150</a:t>
                      </a:r>
                      <a:endParaRPr kumimoji="1" lang="en-US" altLang="ja-JP"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6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a:ln>
                            <a:noFill/>
                          </a:ln>
                          <a:solidFill>
                            <a:schemeClr val="tx1"/>
                          </a:solidFill>
                          <a:effectLst/>
                          <a:latin typeface="ＭＳ Ｐゴシック" charset="-128"/>
                          <a:ea typeface="ＭＳ Ｐゴシック" charset="-128"/>
                        </a:rPr>
                        <a:t>A003</a:t>
                      </a:r>
                      <a:endParaRPr kumimoji="1" lang="en-US" altLang="ja-JP"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000" b="1" i="0" u="none" strike="noStrike" cap="none" normalizeH="0" baseline="0">
                          <a:ln>
                            <a:noFill/>
                          </a:ln>
                          <a:solidFill>
                            <a:schemeClr val="tx1"/>
                          </a:solidFill>
                          <a:effectLst/>
                          <a:latin typeface="ＭＳ Ｐゴシック" charset="-128"/>
                          <a:ea typeface="ＭＳ Ｐゴシック" charset="-128"/>
                        </a:rPr>
                        <a:t>あんぱん</a:t>
                      </a:r>
                      <a:endParaRPr kumimoji="1" lang="ja-JP" altLang="en-US"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a:ln>
                            <a:noFill/>
                          </a:ln>
                          <a:solidFill>
                            <a:schemeClr val="tx1"/>
                          </a:solidFill>
                          <a:effectLst/>
                          <a:latin typeface="ＭＳ Ｐゴシック" charset="-128"/>
                          <a:ea typeface="ＭＳ Ｐゴシック" charset="-128"/>
                        </a:rPr>
                        <a:t>90</a:t>
                      </a:r>
                      <a:endParaRPr kumimoji="1" lang="en-US" altLang="ja-JP"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151">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a:ln>
                            <a:noFill/>
                          </a:ln>
                          <a:solidFill>
                            <a:schemeClr val="tx1"/>
                          </a:solidFill>
                          <a:effectLst/>
                          <a:latin typeface="ＭＳ Ｐゴシック" charset="-128"/>
                          <a:ea typeface="ＭＳ Ｐゴシック" charset="-128"/>
                        </a:rPr>
                        <a:t>A004</a:t>
                      </a:r>
                      <a:endParaRPr kumimoji="1" lang="en-US" altLang="ja-JP"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000" b="1" i="0" u="none" strike="noStrike" cap="none" normalizeH="0" baseline="0">
                          <a:ln>
                            <a:noFill/>
                          </a:ln>
                          <a:solidFill>
                            <a:schemeClr val="tx1"/>
                          </a:solidFill>
                          <a:effectLst/>
                          <a:latin typeface="ＭＳ Ｐゴシック" charset="-128"/>
                          <a:ea typeface="ＭＳ Ｐゴシック" charset="-128"/>
                        </a:rPr>
                        <a:t>カレーパン</a:t>
                      </a:r>
                      <a:endParaRPr kumimoji="1" lang="ja-JP" altLang="en-US" sz="1000" b="1" i="0" u="none" strike="noStrike" cap="none" normalizeH="0" baseline="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1000" b="1" i="0" u="none" strike="noStrike" cap="none" normalizeH="0" baseline="0" dirty="0">
                          <a:ln>
                            <a:noFill/>
                          </a:ln>
                          <a:solidFill>
                            <a:schemeClr val="tx1"/>
                          </a:solidFill>
                          <a:effectLst/>
                          <a:latin typeface="ＭＳ Ｐゴシック" charset="-128"/>
                          <a:ea typeface="ＭＳ Ｐゴシック" charset="-128"/>
                        </a:rPr>
                        <a:t>120</a:t>
                      </a:r>
                      <a:endParaRPr kumimoji="1" lang="en-US" altLang="ja-JP" sz="1000" b="1" i="0" u="none" strike="noStrike" cap="none" normalizeH="0" baseline="0" dirty="0">
                        <a:ln>
                          <a:noFill/>
                        </a:ln>
                        <a:solidFill>
                          <a:schemeClr val="tx1"/>
                        </a:solidFill>
                        <a:effectLst/>
                        <a:latin typeface="Arial" charset="0"/>
                        <a:ea typeface="ＭＳ Ｐゴシック" charset="-128"/>
                      </a:endParaRPr>
                    </a:p>
                  </a:txBody>
                  <a:tcPr marL="63435" marR="63435" marT="31717" marB="31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テキスト ボックス 12">
            <a:extLst>
              <a:ext uri="{FF2B5EF4-FFF2-40B4-BE49-F238E27FC236}">
                <a16:creationId xmlns:a16="http://schemas.microsoft.com/office/drawing/2014/main" id="{9643F350-298D-FBB8-8C4D-28D061B90F0E}"/>
              </a:ext>
            </a:extLst>
          </p:cNvPr>
          <p:cNvSpPr txBox="1"/>
          <p:nvPr/>
        </p:nvSpPr>
        <p:spPr>
          <a:xfrm>
            <a:off x="433282" y="1003030"/>
            <a:ext cx="1107996" cy="369332"/>
          </a:xfrm>
          <a:prstGeom prst="rect">
            <a:avLst/>
          </a:prstGeom>
          <a:noFill/>
        </p:spPr>
        <p:txBody>
          <a:bodyPr wrap="none" rtlCol="0">
            <a:spAutoFit/>
          </a:bodyPr>
          <a:lstStyle/>
          <a:p>
            <a:r>
              <a:rPr kumimoji="1" lang="ja-JP" altLang="en-US" dirty="0">
                <a:latin typeface="HGS明朝E" pitchFamily="18" charset="-128"/>
                <a:ea typeface="HGS明朝E" pitchFamily="18" charset="-128"/>
              </a:rPr>
              <a:t>学生一覧</a:t>
            </a:r>
          </a:p>
        </p:txBody>
      </p:sp>
      <p:sp>
        <p:nvSpPr>
          <p:cNvPr id="14" name="テキスト ボックス 13">
            <a:extLst>
              <a:ext uri="{FF2B5EF4-FFF2-40B4-BE49-F238E27FC236}">
                <a16:creationId xmlns:a16="http://schemas.microsoft.com/office/drawing/2014/main" id="{8D830F33-8B63-BE44-4F0D-F6859A051618}"/>
              </a:ext>
            </a:extLst>
          </p:cNvPr>
          <p:cNvSpPr txBox="1"/>
          <p:nvPr/>
        </p:nvSpPr>
        <p:spPr>
          <a:xfrm>
            <a:off x="4670214" y="1003030"/>
            <a:ext cx="1107996" cy="369332"/>
          </a:xfrm>
          <a:prstGeom prst="rect">
            <a:avLst/>
          </a:prstGeom>
          <a:noFill/>
        </p:spPr>
        <p:txBody>
          <a:bodyPr wrap="none" rtlCol="0">
            <a:spAutoFit/>
          </a:bodyPr>
          <a:lstStyle/>
          <a:p>
            <a:r>
              <a:rPr kumimoji="1" lang="ja-JP" altLang="en-US" dirty="0">
                <a:latin typeface="HGS明朝E" pitchFamily="18" charset="-128"/>
                <a:ea typeface="HGS明朝E" pitchFamily="18" charset="-128"/>
              </a:rPr>
              <a:t>商品一覧</a:t>
            </a:r>
          </a:p>
        </p:txBody>
      </p:sp>
      <p:sp>
        <p:nvSpPr>
          <p:cNvPr id="15" name="フローチャート : 代替処理 10">
            <a:extLst>
              <a:ext uri="{FF2B5EF4-FFF2-40B4-BE49-F238E27FC236}">
                <a16:creationId xmlns:a16="http://schemas.microsoft.com/office/drawing/2014/main" id="{4CEC26EA-9F27-96AB-3BFC-1DF6728656E4}"/>
              </a:ext>
            </a:extLst>
          </p:cNvPr>
          <p:cNvSpPr/>
          <p:nvPr/>
        </p:nvSpPr>
        <p:spPr>
          <a:xfrm>
            <a:off x="250825" y="333375"/>
            <a:ext cx="720725" cy="358775"/>
          </a:xfrm>
          <a:prstGeom prst="flowChartAlternateProcess">
            <a:avLst/>
          </a:prstGeom>
          <a:solidFill>
            <a:srgbClr val="00B050"/>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t>板書</a:t>
            </a:r>
            <a:endParaRPr lang="ja-JP" altLang="en-US" sz="2000" dirty="0"/>
          </a:p>
        </p:txBody>
      </p:sp>
    </p:spTree>
    <p:extLst>
      <p:ext uri="{BB962C8B-B14F-4D97-AF65-F5344CB8AC3E}">
        <p14:creationId xmlns:p14="http://schemas.microsoft.com/office/powerpoint/2010/main" val="310748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コンテンツ プレースホルダー 2"/>
          <p:cNvSpPr>
            <a:spLocks noGrp="1"/>
          </p:cNvSpPr>
          <p:nvPr>
            <p:ph idx="4294967295"/>
          </p:nvPr>
        </p:nvSpPr>
        <p:spPr>
          <a:xfrm>
            <a:off x="323850" y="1196975"/>
            <a:ext cx="8229600" cy="4679950"/>
          </a:xfrm>
        </p:spPr>
        <p:txBody>
          <a:bodyPr/>
          <a:lstStyle/>
          <a:p>
            <a:pPr marL="0" indent="0" eaLnBrk="1" hangingPunct="1">
              <a:buFont typeface="Arial" charset="0"/>
              <a:buNone/>
            </a:pPr>
            <a:r>
              <a:rPr lang="ja-JP" altLang="en-US" dirty="0"/>
              <a:t>　</a:t>
            </a:r>
            <a:endParaRPr lang="ja-JP" altLang="en-US" sz="2800" dirty="0"/>
          </a:p>
        </p:txBody>
      </p:sp>
      <p:graphicFrame>
        <p:nvGraphicFramePr>
          <p:cNvPr id="2" name="Group 72">
            <a:extLst>
              <a:ext uri="{FF2B5EF4-FFF2-40B4-BE49-F238E27FC236}">
                <a16:creationId xmlns:a16="http://schemas.microsoft.com/office/drawing/2014/main" id="{99FC48B9-A2C0-E758-AA67-64779913749E}"/>
              </a:ext>
            </a:extLst>
          </p:cNvPr>
          <p:cNvGraphicFramePr>
            <a:graphicFrameLocks noGrp="1"/>
          </p:cNvGraphicFramePr>
          <p:nvPr>
            <p:extLst>
              <p:ext uri="{D42A27DB-BD31-4B8C-83A1-F6EECF244321}">
                <p14:modId xmlns:p14="http://schemas.microsoft.com/office/powerpoint/2010/main" val="3008684864"/>
              </p:ext>
            </p:extLst>
          </p:nvPr>
        </p:nvGraphicFramePr>
        <p:xfrm>
          <a:off x="1835696" y="2464728"/>
          <a:ext cx="5778500" cy="1839913"/>
        </p:xfrm>
        <a:graphic>
          <a:graphicData uri="http://schemas.openxmlformats.org/drawingml/2006/table">
            <a:tbl>
              <a:tblPr/>
              <a:tblGrid>
                <a:gridCol w="1082675">
                  <a:extLst>
                    <a:ext uri="{9D8B030D-6E8A-4147-A177-3AD203B41FA5}">
                      <a16:colId xmlns:a16="http://schemas.microsoft.com/office/drawing/2014/main" val="20000"/>
                    </a:ext>
                  </a:extLst>
                </a:gridCol>
                <a:gridCol w="1724025">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683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dirty="0">
                          <a:ln>
                            <a:noFill/>
                          </a:ln>
                          <a:solidFill>
                            <a:srgbClr val="FFFFFF"/>
                          </a:solidFill>
                          <a:effectLst/>
                          <a:latin typeface="ＭＳ Ｐゴシック" charset="-128"/>
                          <a:ea typeface="ＭＳ Ｐゴシック" charset="-128"/>
                        </a:rPr>
                        <a:t>番号</a:t>
                      </a:r>
                      <a:endParaRPr kumimoji="1" lang="ja-JP" altLang="en-US"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dirty="0">
                          <a:ln>
                            <a:noFill/>
                          </a:ln>
                          <a:solidFill>
                            <a:srgbClr val="FFFFFF"/>
                          </a:solidFill>
                          <a:effectLst/>
                          <a:latin typeface="ＭＳ Ｐゴシック" charset="-128"/>
                          <a:ea typeface="ＭＳ Ｐゴシック" charset="-128"/>
                        </a:rPr>
                        <a:t>氏名</a:t>
                      </a:r>
                      <a:endParaRPr kumimoji="1" lang="ja-JP" altLang="en-US"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a:ln>
                            <a:noFill/>
                          </a:ln>
                          <a:solidFill>
                            <a:srgbClr val="FFFFFF"/>
                          </a:solidFill>
                          <a:effectLst/>
                          <a:latin typeface="ＭＳ Ｐゴシック" charset="-128"/>
                          <a:ea typeface="ＭＳ Ｐゴシック" charset="-128"/>
                        </a:rPr>
                        <a:t>住所</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a:ln>
                            <a:noFill/>
                          </a:ln>
                          <a:solidFill>
                            <a:srgbClr val="FFFFFF"/>
                          </a:solidFill>
                          <a:effectLst/>
                          <a:latin typeface="ＭＳ Ｐゴシック" charset="-128"/>
                          <a:ea typeface="ＭＳ Ｐゴシック" charset="-128"/>
                        </a:rPr>
                        <a:t>TEL</a:t>
                      </a:r>
                      <a:endParaRPr kumimoji="1" lang="en-US" altLang="ja-JP"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38150">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ＭＳ Ｐゴシック" charset="-128"/>
                          <a:ea typeface="ＭＳ Ｐゴシック" charset="-128"/>
                        </a:rPr>
                        <a:t>1</a:t>
                      </a:r>
                      <a:endParaRPr kumimoji="1" lang="en-US" altLang="ja-JP"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阿部　祐</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西新宿</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ＭＳ Ｐゴシック" charset="-128"/>
                          <a:ea typeface="ＭＳ Ｐゴシック" charset="-128"/>
                        </a:rPr>
                        <a:t>03-33</a:t>
                      </a:r>
                      <a:r>
                        <a:rPr kumimoji="1" lang="ja-JP" altLang="en-US" sz="2400" b="0" i="0" u="none" strike="noStrike" cap="none" normalizeH="0" baseline="0">
                          <a:ln>
                            <a:noFill/>
                          </a:ln>
                          <a:solidFill>
                            <a:schemeClr val="tx1"/>
                          </a:solidFill>
                          <a:effectLst/>
                          <a:latin typeface="ＭＳ Ｐゴシック" charset="-128"/>
                          <a:ea typeface="ＭＳ Ｐゴシック" charset="-128"/>
                        </a:rPr>
                        <a:t>・・・・</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a:ln>
                            <a:noFill/>
                          </a:ln>
                          <a:solidFill>
                            <a:schemeClr val="tx1"/>
                          </a:solidFill>
                          <a:effectLst/>
                          <a:latin typeface="ＭＳ Ｐゴシック" charset="-128"/>
                          <a:ea typeface="ＭＳ Ｐゴシック" charset="-128"/>
                        </a:rPr>
                        <a:t>2</a:t>
                      </a:r>
                      <a:endParaRPr kumimoji="1" lang="en-US" altLang="ja-JP"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青木　花子</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大久保</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ＭＳ Ｐゴシック" charset="-128"/>
                          <a:ea typeface="ＭＳ Ｐゴシック" charset="-128"/>
                        </a:rPr>
                        <a:t>03-53</a:t>
                      </a:r>
                      <a:r>
                        <a:rPr kumimoji="1" lang="ja-JP" altLang="en-US" sz="2400" b="0" i="0" u="none" strike="noStrike" cap="none" normalizeH="0" baseline="0">
                          <a:ln>
                            <a:noFill/>
                          </a:ln>
                          <a:solidFill>
                            <a:schemeClr val="tx1"/>
                          </a:solidFill>
                          <a:effectLst/>
                          <a:latin typeface="ＭＳ Ｐゴシック" charset="-128"/>
                          <a:ea typeface="ＭＳ Ｐゴシック" charset="-128"/>
                        </a:rPr>
                        <a:t>・・・・</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a:ln>
                            <a:noFill/>
                          </a:ln>
                          <a:solidFill>
                            <a:schemeClr val="tx1"/>
                          </a:solidFill>
                          <a:effectLst/>
                          <a:latin typeface="ＭＳ Ｐゴシック" charset="-128"/>
                          <a:ea typeface="ＭＳ Ｐゴシック" charset="-128"/>
                        </a:rPr>
                        <a:t>3</a:t>
                      </a:r>
                      <a:endParaRPr kumimoji="1" lang="en-US" altLang="ja-JP"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上田　太郎</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中野</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a:ln>
                            <a:noFill/>
                          </a:ln>
                          <a:solidFill>
                            <a:schemeClr val="tx1"/>
                          </a:solidFill>
                          <a:effectLst/>
                          <a:latin typeface="ＭＳ Ｐゴシック" charset="-128"/>
                          <a:ea typeface="ＭＳ Ｐゴシック" charset="-128"/>
                        </a:rPr>
                        <a:t>03-34</a:t>
                      </a:r>
                      <a:r>
                        <a:rPr kumimoji="1" lang="ja-JP" altLang="en-US" sz="2400" b="0" i="0" u="none" strike="noStrike" cap="none" normalizeH="0" baseline="0" dirty="0">
                          <a:ln>
                            <a:noFill/>
                          </a:ln>
                          <a:solidFill>
                            <a:schemeClr val="tx1"/>
                          </a:solidFill>
                          <a:effectLst/>
                          <a:latin typeface="ＭＳ Ｐゴシック" charset="-128"/>
                          <a:ea typeface="ＭＳ Ｐゴシック" charset="-128"/>
                        </a:rPr>
                        <a:t>・・・・</a:t>
                      </a:r>
                      <a:endParaRPr kumimoji="1" lang="ja-JP" altLang="en-US"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6801" name="タイトル 1"/>
          <p:cNvSpPr>
            <a:spLocks noGrp="1"/>
          </p:cNvSpPr>
          <p:nvPr>
            <p:ph type="title" idx="4294967295"/>
          </p:nvPr>
        </p:nvSpPr>
        <p:spPr>
          <a:xfrm>
            <a:off x="457200" y="274638"/>
            <a:ext cx="8229600" cy="490537"/>
          </a:xfrm>
        </p:spPr>
        <p:txBody>
          <a:bodyPr/>
          <a:lstStyle/>
          <a:p>
            <a:pPr eaLnBrk="1" hangingPunct="1"/>
            <a:r>
              <a:rPr lang="ja-JP" altLang="en-US" sz="3200" dirty="0"/>
              <a:t>基本用語</a:t>
            </a:r>
          </a:p>
        </p:txBody>
      </p:sp>
      <p:sp>
        <p:nvSpPr>
          <p:cNvPr id="76803" name="AutoShape 4"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307975" y="79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4" name="AutoShape 6"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460375" y="1603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5" name="AutoShape 8"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612775" y="3127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6" name="AutoShape 10"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765175" y="4651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7" name="AutoShape 16" descr="data:image/jpeg;base64,/9j/4AAQSkZJRgABAQAAAQABAAD/2wCEAAkGBhQSEBUUEhQWFRUUFxQUFBUUFRgUFBQUFBQVFBUUFBUXHiYfFxkkGRQUHy8gIycpLCwsFR4xNTAqNSYrLSkBCQoKDgwOFw8PGikcHxwpKSkpLCkpKSksKSwpKSkpKSkpLCwpKSwpKSkpKSwpKSkpKSksKSkpKSkpKSkpKSkpKf/AABEIAQUAwQMBIgACEQEDEQH/xAAcAAABBQEBAQAAAAAAAAAAAAAGAAIDBAUHAQj/xABIEAACAAMEAwwGCQIFBAMAAAABAgADEQQFEiEGMfAHEyJBUVNhcYGRsdEyM1KSk9IUFRcjQlRyoeEWwTRDYuLxRGOioyWCwv/EABoBAAMBAQEBAAAAAAAAAAAAAAECAwAEBQb/xAArEQACAgEDAwQCAgIDAAAAAAAAAQIRAwQSMSEyQQUTUXEzYRQiI4EVQlL/2gAMAwEAAhEDEQA/AOyiEXA1sB1kDxipb7SUlsw1gZdeqBJnJNTUnp/4i2LDv6mUbDjfU9tfeELfU9tfeEA422pDxttSK/xv2NsDXfU9tfeELfV9tfeEBoMPED+P+zbAv31PbX3hC31fbX3hAkDDwYH8dfINoVCYvtr7wj3fF9pe8QMLEimFeFfIKCPfF9pe8Qt8X2l7xA+IkEK8SNRu74vtL3iFvi+0vfGIIeDA9s1GzjX2h3wsS+0O+MkQ8QNgDTxr7Q74831PaHfGaYheMoGNcz09sd8NNql+2vfGG5iFzDrCmFIIDbZXOL3w02+Vzi98DDmIXMUWnXyNtC+XbJbGizFJ4hWJCIBi22xgruu0l5Sk66eESy4tlNAaou1hQ2sexAUzr49S3Z4iBbbbKCm+PUttxwK1j0NN2seA4DbYQ8bbUhgMPEdI49YeNtqQwGHCFYB4h4MRgxQv69BIs7vxgUUcrHIbdEJJiydJtle16bWeVMZGLVU0OFaivXDBuh2Xlf3DHL3mEkkmpJJPWYUtakACpJoB0nVENx5b1c2+h2m5b9l2pS0rFRTQllpnryjUBjF0esK2ezpLyqBVuljmf38I10mA8cbk9GFuKsmEOBinbrYJUp5hBIQFiAKk0FaAQMjdLkZcCZmxXUusEDl/1QjaQQmvO+0kYcQdi2SqiM5JGZGQoDSpz5IzLVugWdAp+8IZcakIRUZ09Kmuh6MumMG/dKpNol0O+qqtngCh2IrmjE1WlCCemkZVt3mbgZzMylKVIlyxRZYZlFK0qQwFNRw1ibYA1bTuRiRSJgLgFRhzzwnVXPJuKuoxV+0CQXwYZtakeiNYNOWp6tcBp+jPNlld9UnelAwoSd7YZsQcyegRNP3qztvhmTw2OYQMCDUWBKk6hVCD1wE2YMrs0tlWiZgQPXMglRSgAOdCcOvjjUcwGaKugtOGWZpBUE74FOWEAVYHkA6YMnjog7QyIXiB4leIXi6KIiaCe5PUjt8YF2G2wgnuP1I7fGJantQszQj2PIUcBMz73P3LdX94Ftts4Kb29S/V/cQLbbZR6Gl7WPAcNtqw8HbYxGIgtF6SpZo8xVOujGhpyx0NjNpcl0HbYw4HbYxljSGz88nvRbsd4y5td7cPTXhNaQtpiqcXwy3XbYxz7T298c0SlPBl+l0ufIeMGd73iJEl5h/CMhysdQ745HOmlmLE1JJJPSczEZs4tZkpbV5GmK9utGBMtZyH9z3eMTxjW+0Yny1LkP7mISdI5NPDdL6It/b2j3mOyblVzGVZTOeuKeaivFLX0e/M9scnuy7cboXOGWWGJtZC1zIA6Kx9D2AKJaYBRcIwilKCmQpxZUgRR6kZJukwf0i0v3l2lGVjGQzJAKspJrl0UFK1ziKxmRMsYnfQ0JLABFocyVFcRGQyGZ5Imv3RBp7l1mUxMhIKjJVyybXqJyiyuidLKbOsw5sGxFRqBBw4Qcxl+8M0Q/ybn8Gfa7ZZVsqT/oqkTGwFThyzIY11fhOfHxmIbsvqztMZXsyKEDlcH3jEy2w0Chc8jWNi9NFmnWaXKxrVGBqECqRyBR6OVYzru0CmSsZ31CWlzJZ4JGbj0ga5GuvoAgdBZPLaorWK+LPMnUex0BJwFULOprSkwUGGuWokCK1o0qlUB+ioQWZCGIXgyyVRQM6HhGtQBmY1rLoTMV5RJlDAQWKBwzDCQcyxHHXVFS0bnjDKWyLXfBU4qkM1UqQRWgyzqIySF/zUQtpAsqa+92eUpTINipiy1VVTU66QUXVbjOkrMbCCwrRGxKO3l5YHbXoNMZ2YTVAJFBhJoAKaxTpgiuqxtKkqjFSVFKqMIoNWVdcUiWxe5f8AYleIWiZ4geLo7ERNBNcfqV7fEwMvttWCW5PUjt8TEtT2oEzQrCjyFHASKN7epfqgVG21IKr19S/VApttnHfpu1jwHbbZRy++bcZs93PLQdCjICOn0jnt96MzZTsVUshJIK5kA8RAimWzk1ik4qjDrBtodekiVZzjmKrFiWBNDxAZdUA5PF+0KsQTo8/HN45XQSaW6RC0MEln7tc66sTctOQQORPY7C800lozcXBFQOs6hHmkNiayoodl318wgzKr7THi6BAb8sbbkzSszrwteBaA8I6ugcZjIkS8TADjhrsSak1MaNzyNbdg/uYlyzs2+zjCfRi71ecuMgSpQxuTqCrqB6zT94KLRujOZmCRKDLWilqgt00GoRhW24mlWCXNqRjarjioR93UbelGLY7uW0OkpiFDOvCPFnmO0E9tIrwc0HKLUeL8nWH0k3iQJlqKBm9FJVWJ6ATr69UYsnTW12gt9FkLhXWWNadBNQK9ECOk9uV7SyIylJQWWgU5KqgZDtrE1leyrKBM2eHyxLLoBUjOnQOmAUnlnu28JBTce6Q7TVl2hFGIhcSVFCTQVU1yryRqaVad/RZqy0QOcOJqkjDXUMuOlTHPrPethlTFelocqQ2DgGpByrTirSIJ057Xaa/imvl0VNAOoCndA6AeTJGP2Gy7pr7yXNnNa0BBbex+pqa68Qj3R/dAmTrQsuZLWjmgKVyNOMGtRFbTe1JZrNKskvkBb9K6q9JbPsjD0UvKz2UtaLQ9KcGUoGJ2J9Jgo6Mq9JgqgqWTeo2daaIXgcuPdEs1qm70mNXNcIdaBqZ0BBOfRBE8Ui7PSRA0QvEzxA8WQ5E8E1yepHb4mBhhtsIJbk9SO3xiWp7UCZowobnHkcBMq3p6l+qBTbbOCu9PUv1QKR36btY0D0bbVh0NEPAjpY5wzSmyPKtc0OCCXZgfaVmJDDlyMZWIx328bmk2hcM6WrgaqjMdR1jsgfn7l1kb0d8Tqeo/8gY4pYX4JuBy+wX3PkqVlTXRSakKaAnVWK8+ezsWdizHWWNSesmOpJuT2eucyae1R/8AmNSwbnVjlmu9lz/3GLDu1ftC+1I205Pc2j061PhkoW5W1Iv6m2Mdg0S0Kl2OXnR5jUxuR+yg6hG9ZrMqAKihQNQUUA6gIsgQ6x0akct3Wb9qUsqHJaTJlOU+gvcSe0QLSrBOkWH6QMlnsZVacIIudQeIMQRX/THXbboHZJ0xpkyUWdjViXfM98aFp0bkTLOLOyfdAKAoJFMOqhGcTcWBqzjG5/YpE23IloFQQSg/CzjMBuUUBy6In3R7fW2NJRFlpJ4ICqFxMQCWNNevL+Y6dZdzexS3V0lsGUhlO+PkQQQdfRFu/dBrLa2xTU4erGhwsQNVeXthdroFI5ncd02uzWcTVmWSWk8A4p5UsQRULUg90R6N6HM1pR/pNnZZTCbM3qaWYIhxE0pQaqQeSNyGxg8IzWA4jMoP/EAwRS9EbMtneQkve5cwUfAcLMOltZgUwUjhGkd7PbbY7rU42Cy1Hs1woPDvgp0zuKz2GwSpWBWtMyhMzW3Bzc15KkKB0we3buaWORNWaiNjQ4lxOzAHloYff+glntc3fJ2MsAFFHIAAqcgOkmMkwnNtyu4jNtJnsODJ1dMxhl3Ak9ojrzRWua4ZVklb1JBC1JzNSSeMnji08dEFSHRXeIHid4gc7bGLociaCS4/Ujt8TA0522MEtx+pHb4mI6ntQsy/Cj2sKOEQp3n6l+owJwWXl6l+owJx3abhjQHgbbCHDbakMEPAjqHGzLQqkBmAJ1AkCvVXXHiW6WdTpyekNcUrzuRJ7IzEjBqpTPMHOvVFay6ISkpm5IYMCSK5ADiHREm5XwA3ZM9WrhINNdCDTrpDha0oxxrRPTz9HXr7tjFS7rrWTiw14WGtf9Nc+2phv1RwgeBwfQGDInfN8+8z4WeWVMunOFdiuzVlHEKrmCAQRqoRUGGrbU4VDiwGjBQWIPJQDPUdXIeSK1ku0KoBOYLNwSyrVmLEUB1VOo1hSLtKklWUHCVSiaqsXq+fDNW6PGFdm6l+RPVxVTUZ8RGrI64VotiSwC7qoJoMRpU8grDbHZ8CKo/CAK8vKYr3vcqWhVVyRhNRSnGKcYhHYCZr7kCtZqCmR4Qy1+R7os2a3S3JVXViNYBqRA42gMgg1aZwiCcxxEnLLlP7CNi7bhlyXLoKFhhPHXOtT0wlsBfm29EZUY0ZtQAJy1VNBkK5VMWZjhVLHUASeoa4qNZDvmNWCkgK3BDEqCSACdWs98Pa7lo9BQzAQxzOsHOhPTAAeveKDDmTjphIUmtdWocmcVjfMo4+GPu/S18pGWXCzBGVcxSPZl1ky5aBgBLw54eFwKUKtXg1pQ9BMU5mj4r6Xo+r4C8D73fs/b4VNfEIyMDOkm6xZ7JP3ppUyZwUcMhXCQ6hh6RrUVp2RkNu42bmJ3ennEmlO5E1rtBnC0qlQoIMquYGZyYAAmuVMoxjuFN+bX4LfPB/v4G6mgd2uzH/ACJ3ennB6xjlx3EGH/VL8FvnjqBG2wi2Ny/7DxsjaCS4/Ujt8YGn22pBJcXqR1nxgajtRpmhChQo4SZUvL1T/pMCsFd4eqfqMClNthHbp+GNA9G21YcI8ptsIcI6Rwc3QL6m2WxGbIYK++S1qVDCjYq5NUcQjmX2qXhzy/BlfLHVtMdHWttlMlHCHGj4mBIouLKg64BBuJzvzMr3X8o5cqm5dBXZi/areHPL8GV8se/avePPL8GV8sbI3Ep35mV7r+UO+xGd+Zle4/lE6yC9TFG6zePPL8GV8se/a5ePPL8GV8sbP2ITvzMr3X8od9hs78zK91/KBUzGL9rt5c8nwZXyx79r95c8nwJXyxtfYZO/NSfdfyj37C535qT7r+UCpACzcm0stFuS0G0uHMtpQSiIlAwmE+gBX0RrjoIgJ3OdCmu1ZyvNSZvplkYAwpgDjPFy4v2gzEwcsOuOpiYRJEAnDlEPE4cohWAkiF4lBiJ4KCQOYgcxO8QPFkOiu8QPEzxC221YshiFoJLi9SOs+MDbbbVgluL1Q6z4xHUdqBM0KQoUKOEmVrctZTdR8IFKbbCDPDURmWnR5WNVcpXoDD946MWRQ6M0XRggbbCPQNthGuNGDzx+GsO/pk88fcWLe/EbeZIXbYQ8CNQaNHnm9xY9/ps883uJC+9E28zAIo37YGnSGloaM1KHVShB4uqCL+nDzze4nlC/p0883uJ5QHli+gNxzubopaGBzBJrmZh9onKoJGVI0LJcdpWYzVWjKU9MkLU+lTDmc25NQg1/p888/uJ5R79Qnnn9yX8sT3RBYC3lonPmNJImAb0FTInhKrZMRqrhJqOURBK0Jn/e4pmLEOBwm14sQrSlI6F9RHnn92X8sei5Dzz+7L+WA3E1gEuhM5SlJmIAJXEzDMMzMRr4WeR1a8ogkaAzgrgzBwyDXExpw8Ry4+Dl/wAx0UXIeef3ZfyQvqY89M92V8kC0CznX9B2nFLONOAoBqxNSGJNKg8sSWXc9ny1IE0NjCYhVlGTVYceIU1V446F9UHnpnuyvkj36oPPTO6X8kC0YpXJY2lSERzVlFCaluPiJzpFlxEn1Seemd0v5I8+pzz03/1/JDKSRiq4iBxGgbj/AO7N/wDX8kNNwDnZvenyQ6yRG3GS4iFxG0dHV5yb3r8kef00nOTfeX5Yos0UNuMBxBJca/dDrPjDJejcsHMu3QzCnbQCNNUAFAKARLLlU1SFlKz2keR7CjnAeLEirFd54VSx1AV7hAZatI57sSHZRxBagAf3hlGzp0+mlnbrwH29mFvZjngvqfzsz3m8oeL6n87M7z5Q/tv5Or/jZ/KOgb2YWCAJb6n86/efKHrfM/nH7z5RvbfyK/T5ryg6wR5ggKF8TucfvPlD1vedzj958oHtsR6GXygywQsECSXtO5x+8+UTrek3227z5RvbZN6WS8hNvceYIHxeU3227/4iVLxme20bYxHga8m5gjzBGOLwme20SrbpntGBsYjxtGnghYIoC2v7RiRbW/tGNsEaot4IWCKv0t/aMQzLa/tGNsMlZob3HmCMd7xme2duyK0y9Zvttt2QdjLRwSYQ4YWGBOZfM7nG27Irvf1o519uyN7bLx0M35QZ4Y8gJXSS0Ka74xpxNmD18GCy7rwE6WHpQnWOQjXCyi0Tz6WeFJvyWqQo8hQhylG8fUv+lvCADDtQeUH94+pf9J8IABtqi+M9r0ztkegbU/iJFG1P4hg21Q8HbKKHqMeo22ESAbbCGLDxGJMkA22ESLttSIwYcXpGISZOrbbCJlcRyK/r5adPZwSF9FACRwRqPbme2KH0lvab3jAPCyeorc0kdzRomQQE7nd3kSmnOSS/BWpJ4K6z2nwg1QxjohNzjuaqyZYlUxCphC1r7S94gCSLQaJVmCB3SajyKLVmqCoRsNSNYchhRCMiemBC33bOaXLCK4ZTMLDHiUMWTCiMX9AKSAePCcs4Vs55HUd9HLFebMEcutl02lZcoIrHCrkgEE1q1FejUzDZgUh9ruicZ7EypuHGpBDf6aU4R6DmdVRx0gWaLOiTGitMEB91Xc4tYZ1mqtcS1bFXN6YmBzABWoJ111wYTIdOzuxOylOEVJm2qLc3basVZm21YY9PGVWG2UGOivqO0+MB77bVgw0W9QOtvGJz4I+ofiX2bMKPIURPCKN4epf9LeEAQO1f5g9vD1L/AKW8IA4tjPa9N7ZHoO1f90PB2r/MMB2ziQRQ9KTHqdq/zEg2z/mIwYeDGJSY8Hav8xg6Z3tvUjAp4UzgjoX8R19nbG9Wkcv0jvTf57N+EcFP0jj7TnAZ5PqGf28dLlmXWFipmdQzPVCireE2gwjjzPVxQrZ83jjulQSWXdRny0VElSgqgACj6hl7UGOgeltotrvviS1loBUqGqXOoZtyAmOOKKnLXxdcd60KuL6LZEQjhnhzP1trHYKDsgK2ezjbbqzfYVBHLlAI2gSFmli0qHNGC62FFYasVdRXu6YPBAtLsZa8y7S3UKxKusslXJlBSzzCchTIADigtWbK6ozp2jspC4e1yxUhXxAA1AVsOvoB7YnXRmXJkyna0ywi5q5BoxY5EGvIWyHLWBu9LLN+kTQJbHFNLUEs1NKgAEA0xY+rOsXJ9mr9HBLAizqcbLONDiZCgVRwchTVnSBSOF5n16GtP0HVQtLQoV24GIVxkgkAEcdBXsh1suqTMRmFqlqK1dlb8QKKqmpNABLPSSxjDN2u0iQUQYRNmrVjMYHCpI4DZgEKTxZmM+RKIkzMjmJByU1qS+QyGQzyzGeuCooCzST4Ci6LnkpPlYbRKmFMgoPCNM60BOYHFSC14A9FJh+mDFiHBZRilnPOoFSODTM1g8cbbCClR6ekm5K2U5sVZm2uLU0bbCKswbbCCexjKz7a4MNF/UDrPjAg422EGGi4+4HWfGEycEfUPxL7NaFHseRE8MoXj6l/0t4QB022EHl4epf9J8IA6RbGez6b2yHAbbCBDSa/XE7BLYqEyNMqsc+TiyguptlHO79s7JaJmIa2LA8oOdRDsn6tknDF/Xy+o368n86/fBToXPmTA7zJjMAQoBNRyk+EA9YsWa8ZksEI7KDrANKxj57T6pwmpStr7DrS6+BKkmWp4cwU6VXjOrs7Y56RD5s4sasSSdZJqYaVOEtQ4V1niFdWfLGBqdRLUzuhjECpOoZmMibNLMSePYCJbVbC+QyHj1x7d8mrV4h48UTbtj44+1FyfJq3ZYiSiKOGxAHLiJ27o6/Kvmz2NElTZwDKorUlmPKTkdZ5Y5pdheShtKrqO9qx/CzA1anHll1tGdNnuxLem9a0apxGudeMw/AuLM4ccs7fdl8yp4JlNiA1mhA7yIr23S+yySQ81ajWFq5HXhGUAukt+TZUmVZhRG3tTO3sYRVhXAtNQ5eWKOjt3zgN+WyrOUiimYQFGZBIBMY6J6iV7V1fk6ZdelllnthlzBiOpWBUnqqM41LbecmQAZrqgOQLECp10EcdGjFpadiWUEq1cmWiZ1yoa0H9on08vzfrTgBqskYAeIt+Nu/LsgEveltbaOqSdIrM4YrOlkLmxxCgrqrFSzaTWWa+CXNRm4gOPqqM+yAGbovKk3YZ88tvj0KKGoAW9EFeM0qTGTohdpnWuWBkEImMeQIa/uaDtgo0c0k0q5OxOoitMiyzRXmQT2cZSmxWmbavKLUzbasVZh22MY9LGVn21eUGGjH+HHWfGA9ztsYMNGf8OOs+MJk4IeofiX2a8eQoURPEKF4epf8ASfCAUbbVg6t/qX/SfCAWLYz2fTe2R6DtsYitVilzRSYoYdOfdnlEwh4EUPQnFS6M5DpDM3q1TUQUVWoAc8qDjOcZ/wBYN0d0dO0j0LS1HGCUmUoWpUMBqxD+8Cdo3N7Sp4OBx0NT9iIk7R87m0VSdRM257/lyyTOkidqw8IqF5ajUY9v/SZrSFUKJctfRlrqrynlMWl3PrZzY99fOL9i3L7Q3psiDtY9w843UWOKaVJAYFg70L0GecmOdWXLPoACjv8A6s9S+MFFxbntnkEMwM1xqLjgg8oXV31guVIKVFFpr7wI00aXYruEhRUuQErrqDjZzTj8xABdV4YSZr1US6FMAzabrVanIDIk9A6YPtMtCLVbbRjDywigKiktUDWSaDWT4CLH2d//ABhs4Kmdi3zF+EzK8tK0w5RnZGeFSfHABWa02m8rZQFcb8uSIi/vQV6zGjpfYxYcMlZ7THYBmSmFFXOlaHPOtBGhcu5xbrPaJc5DKqjA0xnMamXVxgkdsamnW5zOtE8z5BDFgoZGNCCopVTqpQDKB1om8KfVoA7nmyJhb6VPeUtOCJSFiTyk8QHJx9ERWO21tCKi74DMUKDUFxiAFR0jxg4sFz3olnSRLsshMP8AmtvbMRWudSR20gnuLRy1ykeZPaVMmBW3uUkuWih6ZFpmEHXGtivHF9GgM3T9J8VoEhM1kjhDi3w6+4UHfFSy2C2Srue1JMWQj0OVd9mLXCoDU4IqSaccWJO5ZbZtoDTwoV3xTWxgmhNWIA49cE+6Ho/ap6SpFllDeUAJ4SqKjgqtCdQFe+NYVCN7q6gLoPeVpa3SlSY7At94GZmUoM2qCeT96R2V4EtzzQ17IHmT1AmtwQKg4UGescp8IL5ghonfgVLqUpu21YrTNtqxamiK0wbbCGPUxlZ9tqwX6M/4cdZ8YEHG2wgv0Z9QOs+MJk4I6/8AEvs1qx5HsKIniGfb/Uv+k+EAwG2wg5t/qX/SfCAam2UWxns+ndshwXan8RIF2p/ERjbVEiiKHoyHgbU/iHqNthGZekia2DempQnFQgV1UrUZ8cVJFjtedZgGYpmDlx8UCzlnOnVBEq7bCJllmlaZdX8RmXbImhm3xqg0KioNM2y7sMTzJDYqqWFa4mxChGEBVA1ijCv/ADGJSk6tI0RLIOY/b+IsKmVdvCM6yy2FQCVFeADhchaatRGup7YetnbfK5mtcRJFCuEAJh/VU9sYhJuuDRAiRRFOwycINQFLEmgpkNQGXREN+S5xlj6OaNiFaYRlQ+100gEW+hqqIlUQGTLPeJxUelaYc0qMz/bxjZuez2lZtZz4kKDg5cFqLl0muLOBZFuzfQRMojIveyu4TAKlSx/CNaFRm2rMjMZjizjQky3qCXNKZpQUry4jn+8YjIsUivMEUFsTCzhSpZwWIzXIliRWp9HMA04ogn2ObjJFQSDVgRhw4AFVQc1IerV6TyxgRZ5el92eQQJ06VKLCqiZMVCRWlQGOecZr6X2L83Z/jS/OAbdQ0UtdomyTIkTHREZQAVYoMVQpIPWe2Ac7nt4D/pZvcPOA20dCySXCOzTNK7H+as/xpfnFgTVdQykMrAFWBBBBzBBGsRw/wDoK3/lpn7ecdjuGztLschHBVklS1YHWGCAEHPlgxbZ3abLKbaaosPBfo0PuF6z4wIudq/zBfo1/hx1nxgZOB9f+NfZqUhR7HkRPFM+3+pf9J8IBgdtjBxb/Uv+k+EBAO2fnFsZ7Pp3bIcDtsYeDtsYau2uHiKHoSPZkzCrN7ILU5aAnl6IBRuwyfy8z318oN7WKyn/AEPy+yY4H9Q2jmJ3wn8oSTaPM1eWcGtp0cbskn8vM99fKH/bPJ/LzPiL5RzX6gtHMTvhP5QvqC0/l53wn8oTczi/kZfk6Yu7VJ/LTPiL5RJ9t8n8tN+IvlHL/wCn7T+XnfCfyj3+nrT+XnfCfyjbmK82RnUhu5Sfy034i+UOXd1kflZvxF8o5X/Ttp/LzvgzPKPf6ctX5ef8GZ5RtzF9yZ3XQvdHl3jOeUkl5ZSWZhLOrAgMiUoAPbHdBoI4vuK3VOlW2cZsqZLBkEAvLZATvso0BI10B7o7OphkMna6kyxIsRKYlWCSkexDMiaIZkZGgVZkVZkWpkVZkMd0CnNis+21YtTNtqRVmbbUgnoQK77bVgu0bH3C9vjAi+21IL9HPUL2+MTycEdf+NfZp0hR7CiB4pm24fct+k+EBJG2wg/CVWhgdtmiz1JlFKcjVFO0AxWDSPQ0WohitS8mGBtsIkUbbCNAaMWj/te+3yQ4aNWjkle+3yRTcjuesw/JRXbakSLttSLg0dtHJK99vkhw0ftHsyviH5I25E3qsT8lRTtsIr3taHSS7SxVwOCKVqagao1BcVo9mV8Q/JHv1LaPYl/FPyRrRKWoxvhgW+kdpFTRRnlwDxYNevlMaNj0jmGZRxwcBOSnEX4gOXiGrj7YJRdFo9iX8U/JDxdk/m5fxT8kC/2cryR/9ApeekVqRZWBMyKTQVOTggFQenEKQ2XpPay80YFGAMQSjHJXIqSOjwgw+r5/Ny/in5Iethn83L+L/sgX+ybmvkDxpNaxgxy1XEA1SjcbGgpXIUpVuKsRStLLYd8+7TInBwGqfvMFNeZoa/8A1g3Fjn80nxf9kOFlnc0nxf8AZG/2I5L5Ac6bWoGWMK8MAtRDlw2U62yyWJbNpra6MZkpVGEFCVKjhOFrmeFxwaizzuaT4v8Ash4lzuZT4v8AsgWTbIrivBp0hJjgAsMwNWRI/tFmZHgE7ml+KPlhjS55/wApfij5YKaDFpEUyKswRaeyz+aX4o+WImu+fza/EHlDWjqhlivJnTdtqRWmCNN7nnn/AC1+IPKIjcNo9hfiCDuR2Q1ONeTIeDDRwfcL2+MYqaMzyeEEUcZx4u4CCixWQS0Cjiic5JkdZqIZIqMepLCh1IUSPOIJeqHwoUYAoUKFGMKFChQQihQoUAwoUKFGAKPRChRjHtIUKFGRhQjChRjHsewoUYx4Y9EKFGMKkKkKFGMewoUKMYUKFCgBP//Z"/>
          <p:cNvSpPr>
            <a:spLocks noChangeAspect="1" noChangeArrowheads="1"/>
          </p:cNvSpPr>
          <p:nvPr/>
        </p:nvSpPr>
        <p:spPr bwMode="auto">
          <a:xfrm>
            <a:off x="917575" y="6175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8" name="AutoShape 18" descr="data:image/jpeg;base64,/9j/4AAQSkZJRgABAQAAAQABAAD/2wCEAAkGBhQSEBUUEhQWFRUUFxQUFBUUFRgUFBQUFBQVFBUUFBUXHiYfFxkkGRQUHy8gIycpLCwsFR4xNTAqNSYrLSkBCQoKDgwOFw8PGikcHxwpKSkpLCkpKSksKSwpKSkpKSkpLCwpKSwpKSkpKSwpKSkpKSksKSkpKSkpKSkpKSkpKf/AABEIAQUAwQMBIgACEQEDEQH/xAAcAAABBQEBAQAAAAAAAAAAAAAGAAIDBAUHAQj/xABIEAACAAMEAwwGCQIFBAMAAAABAgADEQQFEiEGMfAHEyJBUVNhcYGRsdEyM1KSk9IUFRcjQlRyoeEWwTRDYuLxRGOioyWCwv/EABoBAAMBAQEBAAAAAAAAAAAAAAECAwAEBQb/xAArEQACAgEDAwQCAgIDAAAAAAAAAQIRAwQSMSEyQQUTUXEzYRQiI4EVQlL/2gAMAwEAAhEDEQA/AOyiEXA1sB1kDxipb7SUlsw1gZdeqBJnJNTUnp/4i2LDv6mUbDjfU9tfeELfU9tfeEA422pDxttSK/xv2NsDXfU9tfeELfV9tfeEBoMPED+P+zbAv31PbX3hC31fbX3hAkDDwYH8dfINoVCYvtr7wj3fF9pe8QMLEimFeFfIKCPfF9pe8Qt8X2l7xA+IkEK8SNRu74vtL3iFvi+0vfGIIeDA9s1GzjX2h3wsS+0O+MkQ8QNgDTxr7Q74831PaHfGaYheMoGNcz09sd8NNql+2vfGG5iFzDrCmFIIDbZXOL3w02+Vzi98DDmIXMUWnXyNtC+XbJbGizFJ4hWJCIBi22xgruu0l5Sk66eESy4tlNAaou1hQ2sexAUzr49S3Z4iBbbbKCm+PUttxwK1j0NN2seA4DbYQ8bbUhgMPEdI49YeNtqQwGHCFYB4h4MRgxQv69BIs7vxgUUcrHIbdEJJiydJtle16bWeVMZGLVU0OFaivXDBuh2Xlf3DHL3mEkkmpJJPWYUtakACpJoB0nVENx5b1c2+h2m5b9l2pS0rFRTQllpnryjUBjF0esK2ezpLyqBVuljmf38I10mA8cbk9GFuKsmEOBinbrYJUp5hBIQFiAKk0FaAQMjdLkZcCZmxXUusEDl/1QjaQQmvO+0kYcQdi2SqiM5JGZGQoDSpz5IzLVugWdAp+8IZcakIRUZ09Kmuh6MumMG/dKpNol0O+qqtngCh2IrmjE1WlCCemkZVt3mbgZzMylKVIlyxRZYZlFK0qQwFNRw1ibYA1bTuRiRSJgLgFRhzzwnVXPJuKuoxV+0CQXwYZtakeiNYNOWp6tcBp+jPNlld9UnelAwoSd7YZsQcyegRNP3qztvhmTw2OYQMCDUWBKk6hVCD1wE2YMrs0tlWiZgQPXMglRSgAOdCcOvjjUcwGaKugtOGWZpBUE74FOWEAVYHkA6YMnjog7QyIXiB4leIXi6KIiaCe5PUjt8YF2G2wgnuP1I7fGJantQszQj2PIUcBMz73P3LdX94Ftts4Kb29S/V/cQLbbZR6Gl7WPAcNtqw8HbYxGIgtF6SpZo8xVOujGhpyx0NjNpcl0HbYw4HbYxljSGz88nvRbsd4y5td7cPTXhNaQtpiqcXwy3XbYxz7T298c0SlPBl+l0ufIeMGd73iJEl5h/CMhysdQ745HOmlmLE1JJJPSczEZs4tZkpbV5GmK9utGBMtZyH9z3eMTxjW+0Yny1LkP7mISdI5NPDdL6It/b2j3mOyblVzGVZTOeuKeaivFLX0e/M9scnuy7cboXOGWWGJtZC1zIA6Kx9D2AKJaYBRcIwilKCmQpxZUgRR6kZJukwf0i0v3l2lGVjGQzJAKspJrl0UFK1ziKxmRMsYnfQ0JLABFocyVFcRGQyGZ5Imv3RBp7l1mUxMhIKjJVyybXqJyiyuidLKbOsw5sGxFRqBBw4Qcxl+8M0Q/ybn8Gfa7ZZVsqT/oqkTGwFThyzIY11fhOfHxmIbsvqztMZXsyKEDlcH3jEy2w0Chc8jWNi9NFmnWaXKxrVGBqECqRyBR6OVYzru0CmSsZ31CWlzJZ4JGbj0ga5GuvoAgdBZPLaorWK+LPMnUex0BJwFULOprSkwUGGuWokCK1o0qlUB+ioQWZCGIXgyyVRQM6HhGtQBmY1rLoTMV5RJlDAQWKBwzDCQcyxHHXVFS0bnjDKWyLXfBU4qkM1UqQRWgyzqIySF/zUQtpAsqa+92eUpTINipiy1VVTU66QUXVbjOkrMbCCwrRGxKO3l5YHbXoNMZ2YTVAJFBhJoAKaxTpgiuqxtKkqjFSVFKqMIoNWVdcUiWxe5f8AYleIWiZ4geLo7ERNBNcfqV7fEwMvttWCW5PUjt8TEtT2oEzQrCjyFHASKN7epfqgVG21IKr19S/VApttnHfpu1jwHbbZRy++bcZs93PLQdCjICOn0jnt96MzZTsVUshJIK5kA8RAimWzk1ik4qjDrBtodekiVZzjmKrFiWBNDxAZdUA5PF+0KsQTo8/HN45XQSaW6RC0MEln7tc66sTctOQQORPY7C800lozcXBFQOs6hHmkNiayoodl318wgzKr7THi6BAb8sbbkzSszrwteBaA8I6ugcZjIkS8TADjhrsSak1MaNzyNbdg/uYlyzs2+zjCfRi71ecuMgSpQxuTqCrqB6zT94KLRujOZmCRKDLWilqgt00GoRhW24mlWCXNqRjarjioR93UbelGLY7uW0OkpiFDOvCPFnmO0E9tIrwc0HKLUeL8nWH0k3iQJlqKBm9FJVWJ6ATr69UYsnTW12gt9FkLhXWWNadBNQK9ECOk9uV7SyIylJQWWgU5KqgZDtrE1leyrKBM2eHyxLLoBUjOnQOmAUnlnu28JBTce6Q7TVl2hFGIhcSVFCTQVU1yryRqaVad/RZqy0QOcOJqkjDXUMuOlTHPrPethlTFelocqQ2DgGpByrTirSIJ057Xaa/imvl0VNAOoCndA6AeTJGP2Gy7pr7yXNnNa0BBbex+pqa68Qj3R/dAmTrQsuZLWjmgKVyNOMGtRFbTe1JZrNKskvkBb9K6q9JbPsjD0UvKz2UtaLQ9KcGUoGJ2J9Jgo6Mq9JgqgqWTeo2daaIXgcuPdEs1qm70mNXNcIdaBqZ0BBOfRBE8Ui7PSRA0QvEzxA8WQ5E8E1yepHb4mBhhtsIJbk9SO3xiWp7UCZowobnHkcBMq3p6l+qBTbbOCu9PUv1QKR36btY0D0bbVh0NEPAjpY5wzSmyPKtc0OCCXZgfaVmJDDlyMZWIx328bmk2hcM6WrgaqjMdR1jsgfn7l1kb0d8Tqeo/8gY4pYX4JuBy+wX3PkqVlTXRSakKaAnVWK8+ezsWdizHWWNSesmOpJuT2eucyae1R/8AmNSwbnVjlmu9lz/3GLDu1ftC+1I205Pc2j061PhkoW5W1Iv6m2Mdg0S0Kl2OXnR5jUxuR+yg6hG9ZrMqAKihQNQUUA6gIsgQ6x0akct3Wb9qUsqHJaTJlOU+gvcSe0QLSrBOkWH6QMlnsZVacIIudQeIMQRX/THXbboHZJ0xpkyUWdjViXfM98aFp0bkTLOLOyfdAKAoJFMOqhGcTcWBqzjG5/YpE23IloFQQSg/CzjMBuUUBy6In3R7fW2NJRFlpJ4ICqFxMQCWNNevL+Y6dZdzexS3V0lsGUhlO+PkQQQdfRFu/dBrLa2xTU4erGhwsQNVeXthdroFI5ncd02uzWcTVmWSWk8A4p5UsQRULUg90R6N6HM1pR/pNnZZTCbM3qaWYIhxE0pQaqQeSNyGxg8IzWA4jMoP/EAwRS9EbMtneQkve5cwUfAcLMOltZgUwUjhGkd7PbbY7rU42Cy1Hs1woPDvgp0zuKz2GwSpWBWtMyhMzW3Bzc15KkKB0we3buaWORNWaiNjQ4lxOzAHloYff+glntc3fJ2MsAFFHIAAqcgOkmMkwnNtyu4jNtJnsODJ1dMxhl3Ak9ojrzRWua4ZVklb1JBC1JzNSSeMnji08dEFSHRXeIHid4gc7bGLociaCS4/Ujt8TA0522MEtx+pHb4mI6ntQsy/Cj2sKOEQp3n6l+owJwWXl6l+owJx3abhjQHgbbCHDbakMEPAjqHGzLQqkBmAJ1AkCvVXXHiW6WdTpyekNcUrzuRJ7IzEjBqpTPMHOvVFay6ISkpm5IYMCSK5ADiHREm5XwA3ZM9WrhINNdCDTrpDha0oxxrRPTz9HXr7tjFS7rrWTiw14WGtf9Nc+2phv1RwgeBwfQGDInfN8+8z4WeWVMunOFdiuzVlHEKrmCAQRqoRUGGrbU4VDiwGjBQWIPJQDPUdXIeSK1ku0KoBOYLNwSyrVmLEUB1VOo1hSLtKklWUHCVSiaqsXq+fDNW6PGFdm6l+RPVxVTUZ8RGrI64VotiSwC7qoJoMRpU8grDbHZ8CKo/CAK8vKYr3vcqWhVVyRhNRSnGKcYhHYCZr7kCtZqCmR4Qy1+R7os2a3S3JVXViNYBqRA42gMgg1aZwiCcxxEnLLlP7CNi7bhlyXLoKFhhPHXOtT0wlsBfm29EZUY0ZtQAJy1VNBkK5VMWZjhVLHUASeoa4qNZDvmNWCkgK3BDEqCSACdWs98Pa7lo9BQzAQxzOsHOhPTAAeveKDDmTjphIUmtdWocmcVjfMo4+GPu/S18pGWXCzBGVcxSPZl1ky5aBgBLw54eFwKUKtXg1pQ9BMU5mj4r6Xo+r4C8D73fs/b4VNfEIyMDOkm6xZ7JP3ppUyZwUcMhXCQ6hh6RrUVp2RkNu42bmJ3ennEmlO5E1rtBnC0qlQoIMquYGZyYAAmuVMoxjuFN+bX4LfPB/v4G6mgd2uzH/ACJ3ennB6xjlx3EGH/VL8FvnjqBG2wi2Ny/7DxsjaCS4/Ujt8YGn22pBJcXqR1nxgajtRpmhChQo4SZUvL1T/pMCsFd4eqfqMClNthHbp+GNA9G21YcI8ptsIcI6Rwc3QL6m2WxGbIYK++S1qVDCjYq5NUcQjmX2qXhzy/BlfLHVtMdHWttlMlHCHGj4mBIouLKg64BBuJzvzMr3X8o5cqm5dBXZi/areHPL8GV8se/avePPL8GV8sbI3Ep35mV7r+UO+xGd+Zle4/lE6yC9TFG6zePPL8GV8se/a5ePPL8GV8sbP2ITvzMr3X8od9hs78zK91/KBUzGL9rt5c8nwZXyx79r95c8nwJXyxtfYZO/NSfdfyj37C535qT7r+UCpACzcm0stFuS0G0uHMtpQSiIlAwmE+gBX0RrjoIgJ3OdCmu1ZyvNSZvplkYAwpgDjPFy4v2gzEwcsOuOpiYRJEAnDlEPE4cohWAkiF4lBiJ4KCQOYgcxO8QPFkOiu8QPEzxC221YshiFoJLi9SOs+MDbbbVgluL1Q6z4xHUdqBM0KQoUKOEmVrctZTdR8IFKbbCDPDURmWnR5WNVcpXoDD946MWRQ6M0XRggbbCPQNthGuNGDzx+GsO/pk88fcWLe/EbeZIXbYQ8CNQaNHnm9xY9/ps883uJC+9E28zAIo37YGnSGloaM1KHVShB4uqCL+nDzze4nlC/p0883uJ5QHli+gNxzubopaGBzBJrmZh9onKoJGVI0LJcdpWYzVWjKU9MkLU+lTDmc25NQg1/p888/uJ5R79Qnnn9yX8sT3RBYC3lonPmNJImAb0FTInhKrZMRqrhJqOURBK0Jn/e4pmLEOBwm14sQrSlI6F9RHnn92X8sei5Dzz+7L+WA3E1gEuhM5SlJmIAJXEzDMMzMRr4WeR1a8ogkaAzgrgzBwyDXExpw8Ry4+Dl/wAx0UXIeef3ZfyQvqY89M92V8kC0CznX9B2nFLONOAoBqxNSGJNKg8sSWXc9ny1IE0NjCYhVlGTVYceIU1V446F9UHnpnuyvkj36oPPTO6X8kC0YpXJY2lSERzVlFCaluPiJzpFlxEn1Seemd0v5I8+pzz03/1/JDKSRiq4iBxGgbj/AO7N/wDX8kNNwDnZvenyQ6yRG3GS4iFxG0dHV5yb3r8kef00nOTfeX5Yos0UNuMBxBJca/dDrPjDJejcsHMu3QzCnbQCNNUAFAKARLLlU1SFlKz2keR7CjnAeLEirFd54VSx1AV7hAZatI57sSHZRxBagAf3hlGzp0+mlnbrwH29mFvZjngvqfzsz3m8oeL6n87M7z5Q/tv5Or/jZ/KOgb2YWCAJb6n86/efKHrfM/nH7z5RvbfyK/T5ryg6wR5ggKF8TucfvPlD1vedzj958oHtsR6GXygywQsECSXtO5x+8+UTrek3227z5RvbZN6WS8hNvceYIHxeU3227/4iVLxme20bYxHga8m5gjzBGOLwme20SrbpntGBsYjxtGnghYIoC2v7RiRbW/tGNsEaot4IWCKv0t/aMQzLa/tGNsMlZob3HmCMd7xme2duyK0y9Zvttt2QdjLRwSYQ4YWGBOZfM7nG27Irvf1o519uyN7bLx0M35QZ4Y8gJXSS0Ka74xpxNmD18GCy7rwE6WHpQnWOQjXCyi0Tz6WeFJvyWqQo8hQhylG8fUv+lvCADDtQeUH94+pf9J8IABtqi+M9r0ztkegbU/iJFG1P4hg21Q8HbKKHqMeo22ESAbbCGLDxGJMkA22ESLttSIwYcXpGISZOrbbCJlcRyK/r5adPZwSF9FACRwRqPbme2KH0lvab3jAPCyeorc0kdzRomQQE7nd3kSmnOSS/BWpJ4K6z2nwg1QxjohNzjuaqyZYlUxCphC1r7S94gCSLQaJVmCB3SajyKLVmqCoRsNSNYchhRCMiemBC33bOaXLCK4ZTMLDHiUMWTCiMX9AKSAePCcs4Vs55HUd9HLFebMEcutl02lZcoIrHCrkgEE1q1FejUzDZgUh9ruicZ7EypuHGpBDf6aU4R6DmdVRx0gWaLOiTGitMEB91Xc4tYZ1mqtcS1bFXN6YmBzABWoJ111wYTIdOzuxOylOEVJm2qLc3basVZm21YY9PGVWG2UGOivqO0+MB77bVgw0W9QOtvGJz4I+ofiX2bMKPIURPCKN4epf9LeEAQO1f5g9vD1L/AKW8IA4tjPa9N7ZHoO1f90PB2r/MMB2ziQRQ9KTHqdq/zEg2z/mIwYeDGJSY8Hav8xg6Z3tvUjAp4UzgjoX8R19nbG9Wkcv0jvTf57N+EcFP0jj7TnAZ5PqGf28dLlmXWFipmdQzPVCireE2gwjjzPVxQrZ83jjulQSWXdRny0VElSgqgACj6hl7UGOgeltotrvviS1loBUqGqXOoZtyAmOOKKnLXxdcd60KuL6LZEQjhnhzP1trHYKDsgK2ezjbbqzfYVBHLlAI2gSFmli0qHNGC62FFYasVdRXu6YPBAtLsZa8y7S3UKxKusslXJlBSzzCchTIADigtWbK6ozp2jspC4e1yxUhXxAA1AVsOvoB7YnXRmXJkyna0ywi5q5BoxY5EGvIWyHLWBu9LLN+kTQJbHFNLUEs1NKgAEA0xY+rOsXJ9mr9HBLAizqcbLONDiZCgVRwchTVnSBSOF5n16GtP0HVQtLQoV24GIVxkgkAEcdBXsh1suqTMRmFqlqK1dlb8QKKqmpNABLPSSxjDN2u0iQUQYRNmrVjMYHCpI4DZgEKTxZmM+RKIkzMjmJByU1qS+QyGQzyzGeuCooCzST4Ci6LnkpPlYbRKmFMgoPCNM60BOYHFSC14A9FJh+mDFiHBZRilnPOoFSODTM1g8cbbCClR6ekm5K2U5sVZm2uLU0bbCKswbbCCexjKz7a4MNF/UDrPjAg422EGGi4+4HWfGEycEfUPxL7NaFHseRE8MoXj6l/0t4QB022EHl4epf9J8IA6RbGez6b2yHAbbCBDSa/XE7BLYqEyNMqsc+TiyguptlHO79s7JaJmIa2LA8oOdRDsn6tknDF/Xy+o368n86/fBToXPmTA7zJjMAQoBNRyk+EA9YsWa8ZksEI7KDrANKxj57T6pwmpStr7DrS6+BKkmWp4cwU6VXjOrs7Y56RD5s4sasSSdZJqYaVOEtQ4V1niFdWfLGBqdRLUzuhjECpOoZmMibNLMSePYCJbVbC+QyHj1x7d8mrV4h48UTbtj44+1FyfJq3ZYiSiKOGxAHLiJ27o6/Kvmz2NElTZwDKorUlmPKTkdZ5Y5pdheShtKrqO9qx/CzA1anHll1tGdNnuxLem9a0apxGudeMw/AuLM4ccs7fdl8yp4JlNiA1mhA7yIr23S+yySQ81ajWFq5HXhGUAukt+TZUmVZhRG3tTO3sYRVhXAtNQ5eWKOjt3zgN+WyrOUiimYQFGZBIBMY6J6iV7V1fk6ZdelllnthlzBiOpWBUnqqM41LbecmQAZrqgOQLECp10EcdGjFpadiWUEq1cmWiZ1yoa0H9on08vzfrTgBqskYAeIt+Nu/LsgEveltbaOqSdIrM4YrOlkLmxxCgrqrFSzaTWWa+CXNRm4gOPqqM+yAGbovKk3YZ88tvj0KKGoAW9EFeM0qTGTohdpnWuWBkEImMeQIa/uaDtgo0c0k0q5OxOoitMiyzRXmQT2cZSmxWmbavKLUzbasVZh22MY9LGVn21eUGGjH+HHWfGA9ztsYMNGf8OOs+MJk4IeofiX2a8eQoURPEKF4epf8ASfCAUbbVg6t/qX/SfCAWLYz2fTe2R6DtsYitVilzRSYoYdOfdnlEwh4EUPQnFS6M5DpDM3q1TUQUVWoAc8qDjOcZ/wBYN0d0dO0j0LS1HGCUmUoWpUMBqxD+8Cdo3N7Sp4OBx0NT9iIk7R87m0VSdRM257/lyyTOkidqw8IqF5ajUY9v/SZrSFUKJctfRlrqrynlMWl3PrZzY99fOL9i3L7Q3psiDtY9w843UWOKaVJAYFg70L0GecmOdWXLPoACjv8A6s9S+MFFxbntnkEMwM1xqLjgg8oXV31guVIKVFFpr7wI00aXYruEhRUuQErrqDjZzTj8xABdV4YSZr1US6FMAzabrVanIDIk9A6YPtMtCLVbbRjDywigKiktUDWSaDWT4CLH2d//ABhs4Kmdi3zF+EzK8tK0w5RnZGeFSfHABWa02m8rZQFcb8uSIi/vQV6zGjpfYxYcMlZ7THYBmSmFFXOlaHPOtBGhcu5xbrPaJc5DKqjA0xnMamXVxgkdsamnW5zOtE8z5BDFgoZGNCCopVTqpQDKB1om8KfVoA7nmyJhb6VPeUtOCJSFiTyk8QHJx9ERWO21tCKi74DMUKDUFxiAFR0jxg4sFz3olnSRLsshMP8AmtvbMRWudSR20gnuLRy1ykeZPaVMmBW3uUkuWih6ZFpmEHXGtivHF9GgM3T9J8VoEhM1kjhDi3w6+4UHfFSy2C2Srue1JMWQj0OVd9mLXCoDU4IqSaccWJO5ZbZtoDTwoV3xTWxgmhNWIA49cE+6Ho/ap6SpFllDeUAJ4SqKjgqtCdQFe+NYVCN7q6gLoPeVpa3SlSY7At94GZmUoM2qCeT96R2V4EtzzQ17IHmT1AmtwQKg4UGescp8IL5ghonfgVLqUpu21YrTNtqxamiK0wbbCGPUxlZ9tqwX6M/4cdZ8YEHG2wgv0Z9QOs+MJk4I6/8AEvs1qx5HsKIniGfb/Uv+k+EAwG2wg5t/qX/SfCAam2UWxns+ndshwXan8RIF2p/ERjbVEiiKHoyHgbU/iHqNthGZekia2DempQnFQgV1UrUZ8cVJFjtedZgGYpmDlx8UCzlnOnVBEq7bCJllmlaZdX8RmXbImhm3xqg0KioNM2y7sMTzJDYqqWFa4mxChGEBVA1ijCv/ADGJSk6tI0RLIOY/b+IsKmVdvCM6yy2FQCVFeADhchaatRGup7YetnbfK5mtcRJFCuEAJh/VU9sYhJuuDRAiRRFOwycINQFLEmgpkNQGXREN+S5xlj6OaNiFaYRlQ+100gEW+hqqIlUQGTLPeJxUelaYc0qMz/bxjZuez2lZtZz4kKDg5cFqLl0muLOBZFuzfQRMojIveyu4TAKlSx/CNaFRm2rMjMZjizjQky3qCXNKZpQUry4jn+8YjIsUivMEUFsTCzhSpZwWIzXIliRWp9HMA04ogn2ObjJFQSDVgRhw4AFVQc1IerV6TyxgRZ5el92eQQJ06VKLCqiZMVCRWlQGOecZr6X2L83Z/jS/OAbdQ0UtdomyTIkTHREZQAVYoMVQpIPWe2Ac7nt4D/pZvcPOA20dCySXCOzTNK7H+as/xpfnFgTVdQykMrAFWBBBBzBBGsRw/wDoK3/lpn7ecdjuGztLschHBVklS1YHWGCAEHPlgxbZ3abLKbaaosPBfo0PuF6z4wIudq/zBfo1/hx1nxgZOB9f+NfZqUhR7HkRPFM+3+pf9J8IBgdtjBxb/Uv+k+EBAO2fnFsZ7Pp3bIcDtsYeDtsYau2uHiKHoSPZkzCrN7ILU5aAnl6IBRuwyfy8z318oN7WKyn/AEPy+yY4H9Q2jmJ3wn8oSTaPM1eWcGtp0cbskn8vM99fKH/bPJ/LzPiL5RzX6gtHMTvhP5QvqC0/l53wn8oTczi/kZfk6Yu7VJ/LTPiL5RJ9t8n8tN+IvlHL/wCn7T+XnfCfyj3+nrT+XnfCfyjbmK82RnUhu5Sfy034i+UOXd1kflZvxF8o5X/Ttp/LzvgzPKPf6ctX5ef8GZ5RtzF9yZ3XQvdHl3jOeUkl5ZSWZhLOrAgMiUoAPbHdBoI4vuK3VOlW2cZsqZLBkEAvLZATvso0BI10B7o7OphkMna6kyxIsRKYlWCSkexDMiaIZkZGgVZkVZkWpkVZkMd0CnNis+21YtTNtqRVmbbUgnoQK77bVgu0bH3C9vjAi+21IL9HPUL2+MTycEdf+NfZp0hR7CiB4pm24fct+k+EBJG2wg/CVWhgdtmiz1JlFKcjVFO0AxWDSPQ0WohitS8mGBtsIkUbbCNAaMWj/te+3yQ4aNWjkle+3yRTcjuesw/JRXbakSLttSLg0dtHJK99vkhw0ftHsyviH5I25E3qsT8lRTtsIr3taHSS7SxVwOCKVqagao1BcVo9mV8Q/JHv1LaPYl/FPyRrRKWoxvhgW+kdpFTRRnlwDxYNevlMaNj0jmGZRxwcBOSnEX4gOXiGrj7YJRdFo9iX8U/JDxdk/m5fxT8kC/2cryR/9ApeekVqRZWBMyKTQVOTggFQenEKQ2XpPay80YFGAMQSjHJXIqSOjwgw+r5/Ny/in5Iethn83L+L/sgX+ybmvkDxpNaxgxy1XEA1SjcbGgpXIUpVuKsRStLLYd8+7TInBwGqfvMFNeZoa/8A1g3Fjn80nxf9kOFlnc0nxf8AZG/2I5L5Ac6bWoGWMK8MAtRDlw2U62yyWJbNpra6MZkpVGEFCVKjhOFrmeFxwaizzuaT4v8Ash4lzuZT4v8AsgWTbIrivBp0hJjgAsMwNWRI/tFmZHgE7ml+KPlhjS55/wApfij5YKaDFpEUyKswRaeyz+aX4o+WImu+fza/EHlDWjqhlivJnTdtqRWmCNN7nnn/AC1+IPKIjcNo9hfiCDuR2Q1ONeTIeDDRwfcL2+MYqaMzyeEEUcZx4u4CCixWQS0Cjiic5JkdZqIZIqMepLCh1IUSPOIJeqHwoUYAoUKFGMKFChQQihQoUAwoUKFGAKPRChRjHtIUKFGRhQjChRjHsewoUYx4Y9EKFGMKkKkKFGMewoUKMYUKFCgBP//Z"/>
          <p:cNvSpPr>
            <a:spLocks noChangeAspect="1" noChangeArrowheads="1"/>
          </p:cNvSpPr>
          <p:nvPr/>
        </p:nvSpPr>
        <p:spPr bwMode="auto">
          <a:xfrm>
            <a:off x="1069975" y="7699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37" name="Text Box 68"/>
          <p:cNvSpPr txBox="1">
            <a:spLocks noChangeArrowheads="1"/>
          </p:cNvSpPr>
          <p:nvPr/>
        </p:nvSpPr>
        <p:spPr bwMode="auto">
          <a:xfrm>
            <a:off x="323850" y="4944065"/>
            <a:ext cx="3637555" cy="523220"/>
          </a:xfrm>
          <a:prstGeom prst="rect">
            <a:avLst/>
          </a:prstGeom>
          <a:noFill/>
          <a:ln w="9525">
            <a:noFill/>
            <a:miter lim="800000"/>
            <a:headEnd/>
            <a:tailEnd/>
          </a:ln>
        </p:spPr>
        <p:txBody>
          <a:bodyPr wrap="square">
            <a:spAutoFit/>
          </a:bodyPr>
          <a:lstStyle/>
          <a:p>
            <a:pPr>
              <a:spcBef>
                <a:spcPct val="50000"/>
              </a:spcBef>
            </a:pPr>
            <a:r>
              <a:rPr lang="ja-JP" altLang="en-US" sz="2800" dirty="0"/>
              <a:t>レコード</a:t>
            </a:r>
            <a:r>
              <a:rPr lang="en-US" altLang="ja-JP" sz="2800" dirty="0"/>
              <a:t>(</a:t>
            </a:r>
            <a:r>
              <a:rPr lang="ja-JP" altLang="en-US" sz="2800" dirty="0"/>
              <a:t>行</a:t>
            </a:r>
            <a:r>
              <a:rPr lang="en-US" altLang="ja-JP" sz="2800" dirty="0"/>
              <a:t>)</a:t>
            </a:r>
            <a:endParaRPr lang="ja-JP" altLang="en-US" sz="2800" dirty="0"/>
          </a:p>
        </p:txBody>
      </p:sp>
      <p:sp>
        <p:nvSpPr>
          <p:cNvPr id="11" name="フローチャート : 代替処理 10"/>
          <p:cNvSpPr/>
          <p:nvPr/>
        </p:nvSpPr>
        <p:spPr>
          <a:xfrm>
            <a:off x="250825" y="333375"/>
            <a:ext cx="720725" cy="358775"/>
          </a:xfrm>
          <a:prstGeom prst="flowChartAlternateProcess">
            <a:avLst/>
          </a:prstGeom>
          <a:solidFill>
            <a:srgbClr val="00B050"/>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t>板書</a:t>
            </a:r>
            <a:endParaRPr lang="ja-JP" altLang="en-US" sz="2000" dirty="0"/>
          </a:p>
        </p:txBody>
      </p:sp>
      <p:sp>
        <p:nvSpPr>
          <p:cNvPr id="3" name="AutoShape 66">
            <a:extLst>
              <a:ext uri="{FF2B5EF4-FFF2-40B4-BE49-F238E27FC236}">
                <a16:creationId xmlns:a16="http://schemas.microsoft.com/office/drawing/2014/main" id="{CB444F93-A011-9796-1815-D4F53FF8C11A}"/>
              </a:ext>
            </a:extLst>
          </p:cNvPr>
          <p:cNvSpPr>
            <a:spLocks noChangeArrowheads="1"/>
          </p:cNvSpPr>
          <p:nvPr/>
        </p:nvSpPr>
        <p:spPr bwMode="auto">
          <a:xfrm>
            <a:off x="1763688" y="2367428"/>
            <a:ext cx="5904656" cy="2046254"/>
          </a:xfrm>
          <a:prstGeom prst="roundRect">
            <a:avLst>
              <a:gd name="adj" fmla="val 7657"/>
            </a:avLst>
          </a:prstGeom>
          <a:noFill/>
          <a:ln w="38100">
            <a:solidFill>
              <a:schemeClr val="tx2">
                <a:lumMod val="60000"/>
                <a:lumOff val="40000"/>
              </a:schemeClr>
            </a:solidFill>
            <a:round/>
            <a:headEnd/>
            <a:tailEnd/>
          </a:ln>
        </p:spPr>
        <p:txBody>
          <a:bodyPr wrap="none" anchor="ctr"/>
          <a:lstStyle/>
          <a:p>
            <a:endParaRPr lang="ja-JP" altLang="en-US" dirty="0">
              <a:highlight>
                <a:srgbClr val="0000FF"/>
              </a:highlight>
            </a:endParaRPr>
          </a:p>
        </p:txBody>
      </p:sp>
      <p:sp>
        <p:nvSpPr>
          <p:cNvPr id="76836" name="AutoShape 67"/>
          <p:cNvSpPr>
            <a:spLocks noChangeArrowheads="1"/>
          </p:cNvSpPr>
          <p:nvPr/>
        </p:nvSpPr>
        <p:spPr bwMode="auto">
          <a:xfrm rot="18357752" flipV="1">
            <a:off x="770630" y="4244539"/>
            <a:ext cx="1295400" cy="215900"/>
          </a:xfrm>
          <a:prstGeom prst="leftArrow">
            <a:avLst>
              <a:gd name="adj1" fmla="val 50000"/>
              <a:gd name="adj2" fmla="val 150000"/>
            </a:avLst>
          </a:prstGeom>
          <a:solidFill>
            <a:srgbClr val="CC0000"/>
          </a:solidFill>
          <a:ln w="9525">
            <a:solidFill>
              <a:srgbClr val="CC0000"/>
            </a:solidFill>
            <a:miter lim="800000"/>
            <a:headEnd/>
            <a:tailEnd/>
          </a:ln>
        </p:spPr>
        <p:txBody>
          <a:bodyPr rot="10800000" vert="eaVert" wrap="none" anchor="ctr"/>
          <a:lstStyle/>
          <a:p>
            <a:endParaRPr lang="ja-JP" altLang="en-US"/>
          </a:p>
        </p:txBody>
      </p:sp>
      <p:sp>
        <p:nvSpPr>
          <p:cNvPr id="4" name="AutoShape 67">
            <a:extLst>
              <a:ext uri="{FF2B5EF4-FFF2-40B4-BE49-F238E27FC236}">
                <a16:creationId xmlns:a16="http://schemas.microsoft.com/office/drawing/2014/main" id="{B933D964-2A5B-713C-8A14-2360F526818E}"/>
              </a:ext>
            </a:extLst>
          </p:cNvPr>
          <p:cNvSpPr>
            <a:spLocks noChangeArrowheads="1"/>
          </p:cNvSpPr>
          <p:nvPr/>
        </p:nvSpPr>
        <p:spPr bwMode="auto">
          <a:xfrm rot="3247872" flipV="1">
            <a:off x="1221367" y="1857462"/>
            <a:ext cx="737317" cy="215900"/>
          </a:xfrm>
          <a:prstGeom prst="leftArrow">
            <a:avLst>
              <a:gd name="adj1" fmla="val 50000"/>
              <a:gd name="adj2" fmla="val 150000"/>
            </a:avLst>
          </a:prstGeom>
          <a:solidFill>
            <a:schemeClr val="accent1"/>
          </a:solidFill>
          <a:ln w="9525">
            <a:solidFill>
              <a:schemeClr val="accent1"/>
            </a:solidFill>
            <a:miter lim="800000"/>
            <a:headEnd/>
            <a:tailEnd/>
          </a:ln>
        </p:spPr>
        <p:txBody>
          <a:bodyPr rot="10800000" vert="eaVert" wrap="none" anchor="ctr"/>
          <a:lstStyle/>
          <a:p>
            <a:endParaRPr lang="ja-JP" altLang="en-US"/>
          </a:p>
        </p:txBody>
      </p:sp>
      <p:sp>
        <p:nvSpPr>
          <p:cNvPr id="5" name="Text Box 68">
            <a:extLst>
              <a:ext uri="{FF2B5EF4-FFF2-40B4-BE49-F238E27FC236}">
                <a16:creationId xmlns:a16="http://schemas.microsoft.com/office/drawing/2014/main" id="{70E5E36E-42AC-C814-350A-6FB45EA78B32}"/>
              </a:ext>
            </a:extLst>
          </p:cNvPr>
          <p:cNvSpPr txBox="1">
            <a:spLocks noChangeArrowheads="1"/>
          </p:cNvSpPr>
          <p:nvPr/>
        </p:nvSpPr>
        <p:spPr bwMode="auto">
          <a:xfrm>
            <a:off x="450303" y="1099675"/>
            <a:ext cx="2969569" cy="523220"/>
          </a:xfrm>
          <a:prstGeom prst="rect">
            <a:avLst/>
          </a:prstGeom>
          <a:noFill/>
          <a:ln w="9525">
            <a:noFill/>
            <a:miter lim="800000"/>
            <a:headEnd/>
            <a:tailEnd/>
          </a:ln>
        </p:spPr>
        <p:txBody>
          <a:bodyPr wrap="square">
            <a:spAutoFit/>
          </a:bodyPr>
          <a:lstStyle/>
          <a:p>
            <a:pPr>
              <a:spcBef>
                <a:spcPct val="50000"/>
              </a:spcBef>
            </a:pPr>
            <a:r>
              <a:rPr lang="ja-JP" altLang="en-US" sz="2800" dirty="0"/>
              <a:t>テーブル</a:t>
            </a:r>
            <a:r>
              <a:rPr lang="en-US" altLang="ja-JP" sz="2800" dirty="0"/>
              <a:t>(</a:t>
            </a:r>
            <a:r>
              <a:rPr lang="ja-JP" altLang="en-US" sz="2800" dirty="0"/>
              <a:t>表</a:t>
            </a:r>
            <a:r>
              <a:rPr lang="en-US" altLang="ja-JP" sz="2800" dirty="0"/>
              <a:t>)</a:t>
            </a:r>
            <a:endParaRPr lang="ja-JP" altLang="en-US" sz="2800" dirty="0"/>
          </a:p>
        </p:txBody>
      </p:sp>
      <p:sp>
        <p:nvSpPr>
          <p:cNvPr id="76835" name="AutoShape 66"/>
          <p:cNvSpPr>
            <a:spLocks noChangeArrowheads="1"/>
          </p:cNvSpPr>
          <p:nvPr/>
        </p:nvSpPr>
        <p:spPr bwMode="auto">
          <a:xfrm>
            <a:off x="1691680" y="3384684"/>
            <a:ext cx="6048672" cy="431800"/>
          </a:xfrm>
          <a:prstGeom prst="roundRect">
            <a:avLst>
              <a:gd name="adj" fmla="val 16667"/>
            </a:avLst>
          </a:prstGeom>
          <a:noFill/>
          <a:ln w="38100">
            <a:solidFill>
              <a:srgbClr val="CC0000"/>
            </a:solidFill>
            <a:round/>
            <a:headEnd/>
            <a:tailEnd/>
          </a:ln>
        </p:spPr>
        <p:txBody>
          <a:bodyPr wrap="none" anchor="ctr"/>
          <a:lstStyle/>
          <a:p>
            <a:endParaRPr lang="ja-JP" altLang="en-US"/>
          </a:p>
        </p:txBody>
      </p:sp>
      <p:sp>
        <p:nvSpPr>
          <p:cNvPr id="6" name="AutoShape 66">
            <a:extLst>
              <a:ext uri="{FF2B5EF4-FFF2-40B4-BE49-F238E27FC236}">
                <a16:creationId xmlns:a16="http://schemas.microsoft.com/office/drawing/2014/main" id="{A09E853E-A62F-4BFA-C9F4-47AAF765EA18}"/>
              </a:ext>
            </a:extLst>
          </p:cNvPr>
          <p:cNvSpPr>
            <a:spLocks noChangeArrowheads="1"/>
          </p:cNvSpPr>
          <p:nvPr/>
        </p:nvSpPr>
        <p:spPr bwMode="auto">
          <a:xfrm>
            <a:off x="2843808" y="2258388"/>
            <a:ext cx="1872208" cy="2252594"/>
          </a:xfrm>
          <a:prstGeom prst="roundRect">
            <a:avLst>
              <a:gd name="adj" fmla="val 8098"/>
            </a:avLst>
          </a:prstGeom>
          <a:noFill/>
          <a:ln w="38100">
            <a:solidFill>
              <a:schemeClr val="accent6"/>
            </a:solidFill>
            <a:round/>
            <a:headEnd/>
            <a:tailEnd/>
          </a:ln>
        </p:spPr>
        <p:txBody>
          <a:bodyPr wrap="none" anchor="ctr"/>
          <a:lstStyle/>
          <a:p>
            <a:endParaRPr lang="ja-JP" altLang="en-US"/>
          </a:p>
        </p:txBody>
      </p:sp>
      <p:sp>
        <p:nvSpPr>
          <p:cNvPr id="7" name="Text Box 68">
            <a:extLst>
              <a:ext uri="{FF2B5EF4-FFF2-40B4-BE49-F238E27FC236}">
                <a16:creationId xmlns:a16="http://schemas.microsoft.com/office/drawing/2014/main" id="{3EB7977B-3842-F02E-A483-6307AEFDD81B}"/>
              </a:ext>
            </a:extLst>
          </p:cNvPr>
          <p:cNvSpPr txBox="1">
            <a:spLocks noChangeArrowheads="1"/>
          </p:cNvSpPr>
          <p:nvPr/>
        </p:nvSpPr>
        <p:spPr bwMode="auto">
          <a:xfrm>
            <a:off x="4382560" y="1317757"/>
            <a:ext cx="2969569" cy="523220"/>
          </a:xfrm>
          <a:prstGeom prst="rect">
            <a:avLst/>
          </a:prstGeom>
          <a:noFill/>
          <a:ln w="9525">
            <a:noFill/>
            <a:miter lim="800000"/>
            <a:headEnd/>
            <a:tailEnd/>
          </a:ln>
        </p:spPr>
        <p:txBody>
          <a:bodyPr wrap="square">
            <a:spAutoFit/>
          </a:bodyPr>
          <a:lstStyle/>
          <a:p>
            <a:pPr>
              <a:spcBef>
                <a:spcPct val="50000"/>
              </a:spcBef>
            </a:pPr>
            <a:r>
              <a:rPr lang="ja-JP" altLang="en-US" sz="2800" dirty="0"/>
              <a:t>カラム</a:t>
            </a:r>
            <a:r>
              <a:rPr lang="en-US" altLang="ja-JP" sz="2800" dirty="0"/>
              <a:t>(</a:t>
            </a:r>
            <a:r>
              <a:rPr lang="ja-JP" altLang="en-US" sz="2800" dirty="0"/>
              <a:t>列</a:t>
            </a:r>
            <a:r>
              <a:rPr lang="en-US" altLang="ja-JP" sz="2800" dirty="0"/>
              <a:t>)</a:t>
            </a:r>
            <a:endParaRPr lang="ja-JP" altLang="en-US" sz="2800" dirty="0"/>
          </a:p>
        </p:txBody>
      </p:sp>
      <p:sp>
        <p:nvSpPr>
          <p:cNvPr id="10" name="AutoShape 67">
            <a:extLst>
              <a:ext uri="{FF2B5EF4-FFF2-40B4-BE49-F238E27FC236}">
                <a16:creationId xmlns:a16="http://schemas.microsoft.com/office/drawing/2014/main" id="{5AAED060-3548-24C7-B582-8D5F02BFF57A}"/>
              </a:ext>
            </a:extLst>
          </p:cNvPr>
          <p:cNvSpPr>
            <a:spLocks noChangeArrowheads="1"/>
          </p:cNvSpPr>
          <p:nvPr/>
        </p:nvSpPr>
        <p:spPr bwMode="auto">
          <a:xfrm rot="7385493" flipV="1">
            <a:off x="4064395" y="1947298"/>
            <a:ext cx="437011" cy="180813"/>
          </a:xfrm>
          <a:prstGeom prst="leftArrow">
            <a:avLst>
              <a:gd name="adj1" fmla="val 50000"/>
              <a:gd name="adj2" fmla="val 150000"/>
            </a:avLst>
          </a:prstGeom>
          <a:solidFill>
            <a:schemeClr val="accent6"/>
          </a:solidFill>
          <a:ln w="9525">
            <a:solidFill>
              <a:schemeClr val="accent6"/>
            </a:solidFill>
            <a:miter lim="800000"/>
            <a:headEnd/>
            <a:tailEnd/>
          </a:ln>
        </p:spPr>
        <p:txBody>
          <a:bodyPr rot="10800000" vert="eaVert" wrap="none" anchor="ctr"/>
          <a:lstStyle/>
          <a:p>
            <a:endParaRPr lang="ja-JP" altLang="en-US"/>
          </a:p>
        </p:txBody>
      </p:sp>
    </p:spTree>
    <p:extLst>
      <p:ext uri="{BB962C8B-B14F-4D97-AF65-F5344CB8AC3E}">
        <p14:creationId xmlns:p14="http://schemas.microsoft.com/office/powerpoint/2010/main" val="175785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 calcmode="lin" valueType="num">
                                      <p:cBhvr additive="base">
                                        <p:cTn id="7" dur="500" fill="hold"/>
                                        <p:tgtEl>
                                          <p:spTgt spid="768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コンテンツ プレースホルダー 2"/>
          <p:cNvSpPr>
            <a:spLocks noGrp="1"/>
          </p:cNvSpPr>
          <p:nvPr>
            <p:ph idx="4294967295"/>
          </p:nvPr>
        </p:nvSpPr>
        <p:spPr>
          <a:xfrm>
            <a:off x="468313" y="1052513"/>
            <a:ext cx="8229600" cy="5184775"/>
          </a:xfrm>
        </p:spPr>
        <p:txBody>
          <a:bodyPr/>
          <a:lstStyle/>
          <a:p>
            <a:pPr marL="0" indent="0" eaLnBrk="1" hangingPunct="1">
              <a:buFont typeface="Arial" charset="0"/>
              <a:buNone/>
            </a:pPr>
            <a:r>
              <a:rPr lang="ja-JP" altLang="en-US" b="1" dirty="0"/>
              <a:t>①　射影：表から一部の列を取り出す操作</a:t>
            </a:r>
          </a:p>
          <a:p>
            <a:pPr marL="0" indent="0" eaLnBrk="1" hangingPunct="1">
              <a:buFont typeface="Arial" charset="0"/>
              <a:buNone/>
            </a:pPr>
            <a:endParaRPr lang="ja-JP" altLang="en-US" b="1" dirty="0"/>
          </a:p>
          <a:p>
            <a:pPr marL="0" indent="0" eaLnBrk="1" hangingPunct="1">
              <a:buFont typeface="Arial" charset="0"/>
              <a:buNone/>
            </a:pPr>
            <a:endParaRPr lang="ja-JP" altLang="en-US" sz="2800" b="1" dirty="0"/>
          </a:p>
          <a:p>
            <a:pPr marL="0" indent="0" eaLnBrk="1" hangingPunct="1">
              <a:buFont typeface="Arial" charset="0"/>
              <a:buNone/>
            </a:pPr>
            <a:endParaRPr lang="ja-JP" altLang="en-US" sz="2800" b="1" dirty="0"/>
          </a:p>
          <a:p>
            <a:pPr marL="0" indent="0" eaLnBrk="1" hangingPunct="1">
              <a:buFont typeface="Arial" charset="0"/>
              <a:buNone/>
            </a:pPr>
            <a:r>
              <a:rPr lang="ja-JP" altLang="en-US" sz="2800" b="1" dirty="0"/>
              <a:t>　</a:t>
            </a:r>
            <a:endParaRPr lang="ja-JP" altLang="en-US" sz="2800" dirty="0"/>
          </a:p>
        </p:txBody>
      </p:sp>
      <p:graphicFrame>
        <p:nvGraphicFramePr>
          <p:cNvPr id="2" name="Group 70">
            <a:extLst>
              <a:ext uri="{FF2B5EF4-FFF2-40B4-BE49-F238E27FC236}">
                <a16:creationId xmlns:a16="http://schemas.microsoft.com/office/drawing/2014/main" id="{C8DD5D6A-10BF-1508-A047-4D37B17E1497}"/>
              </a:ext>
            </a:extLst>
          </p:cNvPr>
          <p:cNvGraphicFramePr>
            <a:graphicFrameLocks noGrp="1"/>
          </p:cNvGraphicFramePr>
          <p:nvPr>
            <p:extLst>
              <p:ext uri="{D42A27DB-BD31-4B8C-83A1-F6EECF244321}">
                <p14:modId xmlns:p14="http://schemas.microsoft.com/office/powerpoint/2010/main" val="570593632"/>
              </p:ext>
            </p:extLst>
          </p:nvPr>
        </p:nvGraphicFramePr>
        <p:xfrm>
          <a:off x="1265655" y="1742853"/>
          <a:ext cx="4968875" cy="2406226"/>
        </p:xfrm>
        <a:graphic>
          <a:graphicData uri="http://schemas.openxmlformats.org/drawingml/2006/table">
            <a:tbl>
              <a:tblPr/>
              <a:tblGrid>
                <a:gridCol w="1541463">
                  <a:extLst>
                    <a:ext uri="{9D8B030D-6E8A-4147-A177-3AD203B41FA5}">
                      <a16:colId xmlns:a16="http://schemas.microsoft.com/office/drawing/2014/main" val="20000"/>
                    </a:ext>
                  </a:extLst>
                </a:gridCol>
                <a:gridCol w="2058987">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tblGrid>
              <a:tr h="459544">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dirty="0">
                          <a:ln>
                            <a:noFill/>
                          </a:ln>
                          <a:solidFill>
                            <a:srgbClr val="FFFFFF"/>
                          </a:solidFill>
                          <a:effectLst/>
                          <a:latin typeface="ＭＳ Ｐゴシック" charset="-128"/>
                          <a:ea typeface="ＭＳ Ｐゴシック" charset="-128"/>
                        </a:rPr>
                        <a:t>品番</a:t>
                      </a:r>
                      <a:endParaRPr kumimoji="1" lang="ja-JP" altLang="en-US"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dirty="0">
                          <a:ln>
                            <a:noFill/>
                          </a:ln>
                          <a:solidFill>
                            <a:srgbClr val="FFFFFF"/>
                          </a:solidFill>
                          <a:effectLst/>
                          <a:latin typeface="ＭＳ Ｐゴシック" charset="-128"/>
                          <a:ea typeface="ＭＳ Ｐゴシック" charset="-128"/>
                        </a:rPr>
                        <a:t>品名</a:t>
                      </a:r>
                      <a:endParaRPr kumimoji="1" lang="ja-JP" altLang="en-US"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a:ln>
                            <a:noFill/>
                          </a:ln>
                          <a:solidFill>
                            <a:srgbClr val="FFFFFF"/>
                          </a:solidFill>
                          <a:effectLst/>
                          <a:latin typeface="ＭＳ Ｐゴシック" charset="-128"/>
                          <a:ea typeface="ＭＳ Ｐゴシック" charset="-128"/>
                        </a:rPr>
                        <a:t>単価</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59544">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a:ln>
                            <a:noFill/>
                          </a:ln>
                          <a:solidFill>
                            <a:schemeClr val="tx1"/>
                          </a:solidFill>
                          <a:effectLst/>
                          <a:latin typeface="ＭＳ Ｐゴシック" charset="-128"/>
                          <a:ea typeface="ＭＳ Ｐゴシック" charset="-128"/>
                        </a:rPr>
                        <a:t>A001</a:t>
                      </a:r>
                      <a:endParaRPr kumimoji="1" lang="en-US" altLang="ja-JP" sz="2400" b="1"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dirty="0">
                          <a:ln>
                            <a:noFill/>
                          </a:ln>
                          <a:solidFill>
                            <a:schemeClr val="tx1"/>
                          </a:solidFill>
                          <a:effectLst/>
                          <a:latin typeface="ＭＳ Ｐゴシック" charset="-128"/>
                          <a:ea typeface="ＭＳ Ｐゴシック" charset="-128"/>
                        </a:rPr>
                        <a:t>ジュース</a:t>
                      </a:r>
                      <a:endParaRPr kumimoji="1" lang="ja-JP" altLang="en-US" sz="2400" b="1"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a:ln>
                            <a:noFill/>
                          </a:ln>
                          <a:solidFill>
                            <a:schemeClr val="tx1"/>
                          </a:solidFill>
                          <a:effectLst/>
                          <a:latin typeface="ＭＳ Ｐゴシック" charset="-128"/>
                          <a:ea typeface="ＭＳ Ｐゴシック" charset="-128"/>
                        </a:rPr>
                        <a:t>110</a:t>
                      </a:r>
                      <a:endParaRPr kumimoji="1" lang="en-US" altLang="ja-JP" sz="2400" b="1"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90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a:ln>
                            <a:noFill/>
                          </a:ln>
                          <a:solidFill>
                            <a:schemeClr val="tx1"/>
                          </a:solidFill>
                          <a:effectLst/>
                          <a:latin typeface="ＭＳ Ｐゴシック" charset="-128"/>
                          <a:ea typeface="ＭＳ Ｐゴシック" charset="-128"/>
                        </a:rPr>
                        <a:t>A002</a:t>
                      </a:r>
                      <a:endParaRPr kumimoji="1" lang="en-US" altLang="ja-JP" sz="2400" b="1"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a:ln>
                            <a:noFill/>
                          </a:ln>
                          <a:solidFill>
                            <a:schemeClr val="tx1"/>
                          </a:solidFill>
                          <a:effectLst/>
                          <a:latin typeface="ＭＳ Ｐゴシック" charset="-128"/>
                          <a:ea typeface="ＭＳ Ｐゴシック" charset="-128"/>
                        </a:rPr>
                        <a:t>コーラ</a:t>
                      </a:r>
                      <a:endParaRPr kumimoji="1" lang="ja-JP" altLang="en-US" sz="2400" b="1"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a:ln>
                            <a:noFill/>
                          </a:ln>
                          <a:solidFill>
                            <a:schemeClr val="tx1"/>
                          </a:solidFill>
                          <a:effectLst/>
                          <a:latin typeface="ＭＳ Ｐゴシック" charset="-128"/>
                          <a:ea typeface="ＭＳ Ｐゴシック" charset="-128"/>
                        </a:rPr>
                        <a:t>150</a:t>
                      </a:r>
                      <a:endParaRPr kumimoji="1" lang="en-US" altLang="ja-JP" sz="2400" b="1"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544">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a:ln>
                            <a:noFill/>
                          </a:ln>
                          <a:solidFill>
                            <a:schemeClr val="tx1"/>
                          </a:solidFill>
                          <a:effectLst/>
                          <a:latin typeface="ＭＳ Ｐゴシック" charset="-128"/>
                          <a:ea typeface="ＭＳ Ｐゴシック" charset="-128"/>
                        </a:rPr>
                        <a:t>A003</a:t>
                      </a:r>
                      <a:endParaRPr kumimoji="1" lang="en-US" altLang="ja-JP" sz="2400" b="1"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a:ln>
                            <a:noFill/>
                          </a:ln>
                          <a:solidFill>
                            <a:schemeClr val="tx1"/>
                          </a:solidFill>
                          <a:effectLst/>
                          <a:latin typeface="ＭＳ Ｐゴシック" charset="-128"/>
                          <a:ea typeface="ＭＳ Ｐゴシック" charset="-128"/>
                        </a:rPr>
                        <a:t>あんぱん</a:t>
                      </a:r>
                      <a:endParaRPr kumimoji="1" lang="ja-JP" altLang="en-US" sz="2400" b="1"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a:ln>
                            <a:noFill/>
                          </a:ln>
                          <a:solidFill>
                            <a:schemeClr val="tx1"/>
                          </a:solidFill>
                          <a:effectLst/>
                          <a:latin typeface="ＭＳ Ｐゴシック" charset="-128"/>
                          <a:ea typeface="ＭＳ Ｐゴシック" charset="-128"/>
                        </a:rPr>
                        <a:t>90</a:t>
                      </a:r>
                      <a:endParaRPr kumimoji="1" lang="en-US" altLang="ja-JP" sz="2400" b="1"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36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a:ln>
                            <a:noFill/>
                          </a:ln>
                          <a:solidFill>
                            <a:schemeClr val="tx1"/>
                          </a:solidFill>
                          <a:effectLst/>
                          <a:latin typeface="ＭＳ Ｐゴシック" charset="-128"/>
                          <a:ea typeface="ＭＳ Ｐゴシック" charset="-128"/>
                        </a:rPr>
                        <a:t>A004</a:t>
                      </a:r>
                      <a:endParaRPr kumimoji="1" lang="en-US" altLang="ja-JP" sz="2400" b="1"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dirty="0">
                          <a:ln>
                            <a:noFill/>
                          </a:ln>
                          <a:solidFill>
                            <a:schemeClr val="tx1"/>
                          </a:solidFill>
                          <a:effectLst/>
                          <a:latin typeface="ＭＳ Ｐゴシック" charset="-128"/>
                          <a:ea typeface="ＭＳ Ｐゴシック" charset="-128"/>
                        </a:rPr>
                        <a:t>カレーパン</a:t>
                      </a:r>
                      <a:endParaRPr kumimoji="1" lang="ja-JP" altLang="en-US" sz="2400" b="1"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a:ln>
                            <a:noFill/>
                          </a:ln>
                          <a:solidFill>
                            <a:schemeClr val="tx1"/>
                          </a:solidFill>
                          <a:effectLst/>
                          <a:latin typeface="ＭＳ Ｐゴシック" charset="-128"/>
                          <a:ea typeface="ＭＳ Ｐゴシック" charset="-128"/>
                        </a:rPr>
                        <a:t>120</a:t>
                      </a:r>
                      <a:endParaRPr kumimoji="1" lang="en-US" altLang="ja-JP" sz="2400" b="1"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4753" name="タイトル 1"/>
          <p:cNvSpPr>
            <a:spLocks noGrp="1"/>
          </p:cNvSpPr>
          <p:nvPr>
            <p:ph type="title" idx="4294967295"/>
          </p:nvPr>
        </p:nvSpPr>
        <p:spPr>
          <a:xfrm>
            <a:off x="457200" y="274638"/>
            <a:ext cx="8229600" cy="490537"/>
          </a:xfrm>
        </p:spPr>
        <p:txBody>
          <a:bodyPr/>
          <a:lstStyle/>
          <a:p>
            <a:pPr eaLnBrk="1" hangingPunct="1"/>
            <a:r>
              <a:rPr lang="ja-JP" altLang="en-US" sz="3200" dirty="0"/>
              <a:t>リレーショナル・データベースの特長</a:t>
            </a:r>
          </a:p>
        </p:txBody>
      </p:sp>
      <p:sp>
        <p:nvSpPr>
          <p:cNvPr id="74755" name="AutoShape 4"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307975" y="79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4756" name="AutoShape 6"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460375" y="1603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4757" name="AutoShape 8"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612775" y="3127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4758" name="AutoShape 10"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765175" y="4651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4759" name="AutoShape 16" descr="data:image/jpeg;base64,/9j/4AAQSkZJRgABAQAAAQABAAD/2wCEAAkGBhQSEBUUEhQWFRUUFxQUFBUUFRgUFBQUFBQVFBUUFBUXHiYfFxkkGRQUHy8gIycpLCwsFR4xNTAqNSYrLSkBCQoKDgwOFw8PGikcHxwpKSkpLCkpKSksKSwpKSkpKSkpLCwpKSwpKSkpKSwpKSkpKSksKSkpKSkpKSkpKSkpKf/AABEIAQUAwQMBIgACEQEDEQH/xAAcAAABBQEBAQAAAAAAAAAAAAAGAAIDBAUHAQj/xABIEAACAAMEAwwGCQIFBAMAAAABAgADEQQFEiEGMfAHEyJBUVNhcYGRsdEyM1KSk9IUFRcjQlRyoeEWwTRDYuLxRGOioyWCwv/EABoBAAMBAQEBAAAAAAAAAAAAAAECAwAEBQb/xAArEQACAgEDAwQCAgIDAAAAAAAAAQIRAwQSMSEyQQUTUXEzYRQiI4EVQlL/2gAMAwEAAhEDEQA/AOyiEXA1sB1kDxipb7SUlsw1gZdeqBJnJNTUnp/4i2LDv6mUbDjfU9tfeELfU9tfeEA422pDxttSK/xv2NsDXfU9tfeELfV9tfeEBoMPED+P+zbAv31PbX3hC31fbX3hAkDDwYH8dfINoVCYvtr7wj3fF9pe8QMLEimFeFfIKCPfF9pe8Qt8X2l7xA+IkEK8SNRu74vtL3iFvi+0vfGIIeDA9s1GzjX2h3wsS+0O+MkQ8QNgDTxr7Q74831PaHfGaYheMoGNcz09sd8NNql+2vfGG5iFzDrCmFIIDbZXOL3w02+Vzi98DDmIXMUWnXyNtC+XbJbGizFJ4hWJCIBi22xgruu0l5Sk66eESy4tlNAaou1hQ2sexAUzr49S3Z4iBbbbKCm+PUttxwK1j0NN2seA4DbYQ8bbUhgMPEdI49YeNtqQwGHCFYB4h4MRgxQv69BIs7vxgUUcrHIbdEJJiydJtle16bWeVMZGLVU0OFaivXDBuh2Xlf3DHL3mEkkmpJJPWYUtakACpJoB0nVENx5b1c2+h2m5b9l2pS0rFRTQllpnryjUBjF0esK2ezpLyqBVuljmf38I10mA8cbk9GFuKsmEOBinbrYJUp5hBIQFiAKk0FaAQMjdLkZcCZmxXUusEDl/1QjaQQmvO+0kYcQdi2SqiM5JGZGQoDSpz5IzLVugWdAp+8IZcakIRUZ09Kmuh6MumMG/dKpNol0O+qqtngCh2IrmjE1WlCCemkZVt3mbgZzMylKVIlyxRZYZlFK0qQwFNRw1ibYA1bTuRiRSJgLgFRhzzwnVXPJuKuoxV+0CQXwYZtakeiNYNOWp6tcBp+jPNlld9UnelAwoSd7YZsQcyegRNP3qztvhmTw2OYQMCDUWBKk6hVCD1wE2YMrs0tlWiZgQPXMglRSgAOdCcOvjjUcwGaKugtOGWZpBUE74FOWEAVYHkA6YMnjog7QyIXiB4leIXi6KIiaCe5PUjt8YF2G2wgnuP1I7fGJantQszQj2PIUcBMz73P3LdX94Ftts4Kb29S/V/cQLbbZR6Gl7WPAcNtqw8HbYxGIgtF6SpZo8xVOujGhpyx0NjNpcl0HbYw4HbYxljSGz88nvRbsd4y5td7cPTXhNaQtpiqcXwy3XbYxz7T298c0SlPBl+l0ufIeMGd73iJEl5h/CMhysdQ745HOmlmLE1JJJPSczEZs4tZkpbV5GmK9utGBMtZyH9z3eMTxjW+0Yny1LkP7mISdI5NPDdL6It/b2j3mOyblVzGVZTOeuKeaivFLX0e/M9scnuy7cboXOGWWGJtZC1zIA6Kx9D2AKJaYBRcIwilKCmQpxZUgRR6kZJukwf0i0v3l2lGVjGQzJAKspJrl0UFK1ziKxmRMsYnfQ0JLABFocyVFcRGQyGZ5Imv3RBp7l1mUxMhIKjJVyybXqJyiyuidLKbOsw5sGxFRqBBw4Qcxl+8M0Q/ybn8Gfa7ZZVsqT/oqkTGwFThyzIY11fhOfHxmIbsvqztMZXsyKEDlcH3jEy2w0Chc8jWNi9NFmnWaXKxrVGBqECqRyBR6OVYzru0CmSsZ31CWlzJZ4JGbj0ga5GuvoAgdBZPLaorWK+LPMnUex0BJwFULOprSkwUGGuWokCK1o0qlUB+ioQWZCGIXgyyVRQM6HhGtQBmY1rLoTMV5RJlDAQWKBwzDCQcyxHHXVFS0bnjDKWyLXfBU4qkM1UqQRWgyzqIySF/zUQtpAsqa+92eUpTINipiy1VVTU66QUXVbjOkrMbCCwrRGxKO3l5YHbXoNMZ2YTVAJFBhJoAKaxTpgiuqxtKkqjFSVFKqMIoNWVdcUiWxe5f8AYleIWiZ4geLo7ERNBNcfqV7fEwMvttWCW5PUjt8TEtT2oEzQrCjyFHASKN7epfqgVG21IKr19S/VApttnHfpu1jwHbbZRy++bcZs93PLQdCjICOn0jnt96MzZTsVUshJIK5kA8RAimWzk1ik4qjDrBtodekiVZzjmKrFiWBNDxAZdUA5PF+0KsQTo8/HN45XQSaW6RC0MEln7tc66sTctOQQORPY7C800lozcXBFQOs6hHmkNiayoodl318wgzKr7THi6BAb8sbbkzSszrwteBaA8I6ugcZjIkS8TADjhrsSak1MaNzyNbdg/uYlyzs2+zjCfRi71ecuMgSpQxuTqCrqB6zT94KLRujOZmCRKDLWilqgt00GoRhW24mlWCXNqRjarjioR93UbelGLY7uW0OkpiFDOvCPFnmO0E9tIrwc0HKLUeL8nWH0k3iQJlqKBm9FJVWJ6ATr69UYsnTW12gt9FkLhXWWNadBNQK9ECOk9uV7SyIylJQWWgU5KqgZDtrE1leyrKBM2eHyxLLoBUjOnQOmAUnlnu28JBTce6Q7TVl2hFGIhcSVFCTQVU1yryRqaVad/RZqy0QOcOJqkjDXUMuOlTHPrPethlTFelocqQ2DgGpByrTirSIJ057Xaa/imvl0VNAOoCndA6AeTJGP2Gy7pr7yXNnNa0BBbex+pqa68Qj3R/dAmTrQsuZLWjmgKVyNOMGtRFbTe1JZrNKskvkBb9K6q9JbPsjD0UvKz2UtaLQ9KcGUoGJ2J9Jgo6Mq9JgqgqWTeo2daaIXgcuPdEs1qm70mNXNcIdaBqZ0BBOfRBE8Ui7PSRA0QvEzxA8WQ5E8E1yepHb4mBhhtsIJbk9SO3xiWp7UCZowobnHkcBMq3p6l+qBTbbOCu9PUv1QKR36btY0D0bbVh0NEPAjpY5wzSmyPKtc0OCCXZgfaVmJDDlyMZWIx328bmk2hcM6WrgaqjMdR1jsgfn7l1kb0d8Tqeo/8gY4pYX4JuBy+wX3PkqVlTXRSakKaAnVWK8+ezsWdizHWWNSesmOpJuT2eucyae1R/8AmNSwbnVjlmu9lz/3GLDu1ftC+1I205Pc2j061PhkoW5W1Iv6m2Mdg0S0Kl2OXnR5jUxuR+yg6hG9ZrMqAKihQNQUUA6gIsgQ6x0akct3Wb9qUsqHJaTJlOU+gvcSe0QLSrBOkWH6QMlnsZVacIIudQeIMQRX/THXbboHZJ0xpkyUWdjViXfM98aFp0bkTLOLOyfdAKAoJFMOqhGcTcWBqzjG5/YpE23IloFQQSg/CzjMBuUUBy6In3R7fW2NJRFlpJ4ICqFxMQCWNNevL+Y6dZdzexS3V0lsGUhlO+PkQQQdfRFu/dBrLa2xTU4erGhwsQNVeXthdroFI5ncd02uzWcTVmWSWk8A4p5UsQRULUg90R6N6HM1pR/pNnZZTCbM3qaWYIhxE0pQaqQeSNyGxg8IzWA4jMoP/EAwRS9EbMtneQkve5cwUfAcLMOltZgUwUjhGkd7PbbY7rU42Cy1Hs1woPDvgp0zuKz2GwSpWBWtMyhMzW3Bzc15KkKB0we3buaWORNWaiNjQ4lxOzAHloYff+glntc3fJ2MsAFFHIAAqcgOkmMkwnNtyu4jNtJnsODJ1dMxhl3Ak9ojrzRWua4ZVklb1JBC1JzNSSeMnji08dEFSHRXeIHid4gc7bGLociaCS4/Ujt8TA0522MEtx+pHb4mI6ntQsy/Cj2sKOEQp3n6l+owJwWXl6l+owJx3abhjQHgbbCHDbakMEPAjqHGzLQqkBmAJ1AkCvVXXHiW6WdTpyekNcUrzuRJ7IzEjBqpTPMHOvVFay6ISkpm5IYMCSK5ADiHREm5XwA3ZM9WrhINNdCDTrpDha0oxxrRPTz9HXr7tjFS7rrWTiw14WGtf9Nc+2phv1RwgeBwfQGDInfN8+8z4WeWVMunOFdiuzVlHEKrmCAQRqoRUGGrbU4VDiwGjBQWIPJQDPUdXIeSK1ku0KoBOYLNwSyrVmLEUB1VOo1hSLtKklWUHCVSiaqsXq+fDNW6PGFdm6l+RPVxVTUZ8RGrI64VotiSwC7qoJoMRpU8grDbHZ8CKo/CAK8vKYr3vcqWhVVyRhNRSnGKcYhHYCZr7kCtZqCmR4Qy1+R7os2a3S3JVXViNYBqRA42gMgg1aZwiCcxxEnLLlP7CNi7bhlyXLoKFhhPHXOtT0wlsBfm29EZUY0ZtQAJy1VNBkK5VMWZjhVLHUASeoa4qNZDvmNWCkgK3BDEqCSACdWs98Pa7lo9BQzAQxzOsHOhPTAAeveKDDmTjphIUmtdWocmcVjfMo4+GPu/S18pGWXCzBGVcxSPZl1ky5aBgBLw54eFwKUKtXg1pQ9BMU5mj4r6Xo+r4C8D73fs/b4VNfEIyMDOkm6xZ7JP3ppUyZwUcMhXCQ6hh6RrUVp2RkNu42bmJ3ennEmlO5E1rtBnC0qlQoIMquYGZyYAAmuVMoxjuFN+bX4LfPB/v4G6mgd2uzH/ACJ3ennB6xjlx3EGH/VL8FvnjqBG2wi2Ny/7DxsjaCS4/Ujt8YGn22pBJcXqR1nxgajtRpmhChQo4SZUvL1T/pMCsFd4eqfqMClNthHbp+GNA9G21YcI8ptsIcI6Rwc3QL6m2WxGbIYK++S1qVDCjYq5NUcQjmX2qXhzy/BlfLHVtMdHWttlMlHCHGj4mBIouLKg64BBuJzvzMr3X8o5cqm5dBXZi/areHPL8GV8se/avePPL8GV8sbI3Ep35mV7r+UO+xGd+Zle4/lE6yC9TFG6zePPL8GV8se/a5ePPL8GV8sbP2ITvzMr3X8od9hs78zK91/KBUzGL9rt5c8nwZXyx79r95c8nwJXyxtfYZO/NSfdfyj37C535qT7r+UCpACzcm0stFuS0G0uHMtpQSiIlAwmE+gBX0RrjoIgJ3OdCmu1ZyvNSZvplkYAwpgDjPFy4v2gzEwcsOuOpiYRJEAnDlEPE4cohWAkiF4lBiJ4KCQOYgcxO8QPFkOiu8QPEzxC221YshiFoJLi9SOs+MDbbbVgluL1Q6z4xHUdqBM0KQoUKOEmVrctZTdR8IFKbbCDPDURmWnR5WNVcpXoDD946MWRQ6M0XRggbbCPQNthGuNGDzx+GsO/pk88fcWLe/EbeZIXbYQ8CNQaNHnm9xY9/ps883uJC+9E28zAIo37YGnSGloaM1KHVShB4uqCL+nDzze4nlC/p0883uJ5QHli+gNxzubopaGBzBJrmZh9onKoJGVI0LJcdpWYzVWjKU9MkLU+lTDmc25NQg1/p888/uJ5R79Qnnn9yX8sT3RBYC3lonPmNJImAb0FTInhKrZMRqrhJqOURBK0Jn/e4pmLEOBwm14sQrSlI6F9RHnn92X8sei5Dzz+7L+WA3E1gEuhM5SlJmIAJXEzDMMzMRr4WeR1a8ogkaAzgrgzBwyDXExpw8Ry4+Dl/wAx0UXIeef3ZfyQvqY89M92V8kC0CznX9B2nFLONOAoBqxNSGJNKg8sSWXc9ny1IE0NjCYhVlGTVYceIU1V446F9UHnpnuyvkj36oPPTO6X8kC0YpXJY2lSERzVlFCaluPiJzpFlxEn1Seemd0v5I8+pzz03/1/JDKSRiq4iBxGgbj/AO7N/wDX8kNNwDnZvenyQ6yRG3GS4iFxG0dHV5yb3r8kef00nOTfeX5Yos0UNuMBxBJca/dDrPjDJejcsHMu3QzCnbQCNNUAFAKARLLlU1SFlKz2keR7CjnAeLEirFd54VSx1AV7hAZatI57sSHZRxBagAf3hlGzp0+mlnbrwH29mFvZjngvqfzsz3m8oeL6n87M7z5Q/tv5Or/jZ/KOgb2YWCAJb6n86/efKHrfM/nH7z5RvbfyK/T5ryg6wR5ggKF8TucfvPlD1vedzj958oHtsR6GXygywQsECSXtO5x+8+UTrek3227z5RvbZN6WS8hNvceYIHxeU3227/4iVLxme20bYxHga8m5gjzBGOLwme20SrbpntGBsYjxtGnghYIoC2v7RiRbW/tGNsEaot4IWCKv0t/aMQzLa/tGNsMlZob3HmCMd7xme2duyK0y9Zvttt2QdjLRwSYQ4YWGBOZfM7nG27Irvf1o519uyN7bLx0M35QZ4Y8gJXSS0Ka74xpxNmD18GCy7rwE6WHpQnWOQjXCyi0Tz6WeFJvyWqQo8hQhylG8fUv+lvCADDtQeUH94+pf9J8IABtqi+M9r0ztkegbU/iJFG1P4hg21Q8HbKKHqMeo22ESAbbCGLDxGJMkA22ESLttSIwYcXpGISZOrbbCJlcRyK/r5adPZwSF9FACRwRqPbme2KH0lvab3jAPCyeorc0kdzRomQQE7nd3kSmnOSS/BWpJ4K6z2nwg1QxjohNzjuaqyZYlUxCphC1r7S94gCSLQaJVmCB3SajyKLVmqCoRsNSNYchhRCMiemBC33bOaXLCK4ZTMLDHiUMWTCiMX9AKSAePCcs4Vs55HUd9HLFebMEcutl02lZcoIrHCrkgEE1q1FejUzDZgUh9ruicZ7EypuHGpBDf6aU4R6DmdVRx0gWaLOiTGitMEB91Xc4tYZ1mqtcS1bFXN6YmBzABWoJ111wYTIdOzuxOylOEVJm2qLc3basVZm21YY9PGVWG2UGOivqO0+MB77bVgw0W9QOtvGJz4I+ofiX2bMKPIURPCKN4epf9LeEAQO1f5g9vD1L/AKW8IA4tjPa9N7ZHoO1f90PB2r/MMB2ziQRQ9KTHqdq/zEg2z/mIwYeDGJSY8Hav8xg6Z3tvUjAp4UzgjoX8R19nbG9Wkcv0jvTf57N+EcFP0jj7TnAZ5PqGf28dLlmXWFipmdQzPVCireE2gwjjzPVxQrZ83jjulQSWXdRny0VElSgqgACj6hl7UGOgeltotrvviS1loBUqGqXOoZtyAmOOKKnLXxdcd60KuL6LZEQjhnhzP1trHYKDsgK2ezjbbqzfYVBHLlAI2gSFmli0qHNGC62FFYasVdRXu6YPBAtLsZa8y7S3UKxKusslXJlBSzzCchTIADigtWbK6ozp2jspC4e1yxUhXxAA1AVsOvoB7YnXRmXJkyna0ywi5q5BoxY5EGvIWyHLWBu9LLN+kTQJbHFNLUEs1NKgAEA0xY+rOsXJ9mr9HBLAizqcbLONDiZCgVRwchTVnSBSOF5n16GtP0HVQtLQoV24GIVxkgkAEcdBXsh1suqTMRmFqlqK1dlb8QKKqmpNABLPSSxjDN2u0iQUQYRNmrVjMYHCpI4DZgEKTxZmM+RKIkzMjmJByU1qS+QyGQzyzGeuCooCzST4Ci6LnkpPlYbRKmFMgoPCNM60BOYHFSC14A9FJh+mDFiHBZRilnPOoFSODTM1g8cbbCClR6ekm5K2U5sVZm2uLU0bbCKswbbCCexjKz7a4MNF/UDrPjAg422EGGi4+4HWfGEycEfUPxL7NaFHseRE8MoXj6l/0t4QB022EHl4epf9J8IA6RbGez6b2yHAbbCBDSa/XE7BLYqEyNMqsc+TiyguptlHO79s7JaJmIa2LA8oOdRDsn6tknDF/Xy+o368n86/fBToXPmTA7zJjMAQoBNRyk+EA9YsWa8ZksEI7KDrANKxj57T6pwmpStr7DrS6+BKkmWp4cwU6VXjOrs7Y56RD5s4sasSSdZJqYaVOEtQ4V1niFdWfLGBqdRLUzuhjECpOoZmMibNLMSePYCJbVbC+QyHj1x7d8mrV4h48UTbtj44+1FyfJq3ZYiSiKOGxAHLiJ27o6/Kvmz2NElTZwDKorUlmPKTkdZ5Y5pdheShtKrqO9qx/CzA1anHll1tGdNnuxLem9a0apxGudeMw/AuLM4ccs7fdl8yp4JlNiA1mhA7yIr23S+yySQ81ajWFq5HXhGUAukt+TZUmVZhRG3tTO3sYRVhXAtNQ5eWKOjt3zgN+WyrOUiimYQFGZBIBMY6J6iV7V1fk6ZdelllnthlzBiOpWBUnqqM41LbecmQAZrqgOQLECp10EcdGjFpadiWUEq1cmWiZ1yoa0H9on08vzfrTgBqskYAeIt+Nu/LsgEveltbaOqSdIrM4YrOlkLmxxCgrqrFSzaTWWa+CXNRm4gOPqqM+yAGbovKk3YZ88tvj0KKGoAW9EFeM0qTGTohdpnWuWBkEImMeQIa/uaDtgo0c0k0q5OxOoitMiyzRXmQT2cZSmxWmbavKLUzbasVZh22MY9LGVn21eUGGjH+HHWfGA9ztsYMNGf8OOs+MJk4IeofiX2a8eQoURPEKF4epf8ASfCAUbbVg6t/qX/SfCAWLYz2fTe2R6DtsYitVilzRSYoYdOfdnlEwh4EUPQnFS6M5DpDM3q1TUQUVWoAc8qDjOcZ/wBYN0d0dO0j0LS1HGCUmUoWpUMBqxD+8Cdo3N7Sp4OBx0NT9iIk7R87m0VSdRM257/lyyTOkidqw8IqF5ajUY9v/SZrSFUKJctfRlrqrynlMWl3PrZzY99fOL9i3L7Q3psiDtY9w843UWOKaVJAYFg70L0GecmOdWXLPoACjv8A6s9S+MFFxbntnkEMwM1xqLjgg8oXV31guVIKVFFpr7wI00aXYruEhRUuQErrqDjZzTj8xABdV4YSZr1US6FMAzabrVanIDIk9A6YPtMtCLVbbRjDywigKiktUDWSaDWT4CLH2d//ABhs4Kmdi3zF+EzK8tK0w5RnZGeFSfHABWa02m8rZQFcb8uSIi/vQV6zGjpfYxYcMlZ7THYBmSmFFXOlaHPOtBGhcu5xbrPaJc5DKqjA0xnMamXVxgkdsamnW5zOtE8z5BDFgoZGNCCopVTqpQDKB1om8KfVoA7nmyJhb6VPeUtOCJSFiTyk8QHJx9ERWO21tCKi74DMUKDUFxiAFR0jxg4sFz3olnSRLsshMP8AmtvbMRWudSR20gnuLRy1ykeZPaVMmBW3uUkuWih6ZFpmEHXGtivHF9GgM3T9J8VoEhM1kjhDi3w6+4UHfFSy2C2Srue1JMWQj0OVd9mLXCoDU4IqSaccWJO5ZbZtoDTwoV3xTWxgmhNWIA49cE+6Ho/ap6SpFllDeUAJ4SqKjgqtCdQFe+NYVCN7q6gLoPeVpa3SlSY7At94GZmUoM2qCeT96R2V4EtzzQ17IHmT1AmtwQKg4UGescp8IL5ghonfgVLqUpu21YrTNtqxamiK0wbbCGPUxlZ9tqwX6M/4cdZ8YEHG2wgv0Z9QOs+MJk4I6/8AEvs1qx5HsKIniGfb/Uv+k+EAwG2wg5t/qX/SfCAam2UWxns+ndshwXan8RIF2p/ERjbVEiiKHoyHgbU/iHqNthGZekia2DempQnFQgV1UrUZ8cVJFjtedZgGYpmDlx8UCzlnOnVBEq7bCJllmlaZdX8RmXbImhm3xqg0KioNM2y7sMTzJDYqqWFa4mxChGEBVA1ijCv/ADGJSk6tI0RLIOY/b+IsKmVdvCM6yy2FQCVFeADhchaatRGup7YetnbfK5mtcRJFCuEAJh/VU9sYhJuuDRAiRRFOwycINQFLEmgpkNQGXREN+S5xlj6OaNiFaYRlQ+100gEW+hqqIlUQGTLPeJxUelaYc0qMz/bxjZuez2lZtZz4kKDg5cFqLl0muLOBZFuzfQRMojIveyu4TAKlSx/CNaFRm2rMjMZjizjQky3qCXNKZpQUry4jn+8YjIsUivMEUFsTCzhSpZwWIzXIliRWp9HMA04ogn2ObjJFQSDVgRhw4AFVQc1IerV6TyxgRZ5el92eQQJ06VKLCqiZMVCRWlQGOecZr6X2L83Z/jS/OAbdQ0UtdomyTIkTHREZQAVYoMVQpIPWe2Ac7nt4D/pZvcPOA20dCySXCOzTNK7H+as/xpfnFgTVdQykMrAFWBBBBzBBGsRw/wDoK3/lpn7ecdjuGztLschHBVklS1YHWGCAEHPlgxbZ3abLKbaaosPBfo0PuF6z4wIudq/zBfo1/hx1nxgZOB9f+NfZqUhR7HkRPFM+3+pf9J8IBgdtjBxb/Uv+k+EBAO2fnFsZ7Pp3bIcDtsYeDtsYau2uHiKHoSPZkzCrN7ILU5aAnl6IBRuwyfy8z318oN7WKyn/AEPy+yY4H9Q2jmJ3wn8oSTaPM1eWcGtp0cbskn8vM99fKH/bPJ/LzPiL5RzX6gtHMTvhP5QvqC0/l53wn8oTczi/kZfk6Yu7VJ/LTPiL5RJ9t8n8tN+IvlHL/wCn7T+XnfCfyj3+nrT+XnfCfyjbmK82RnUhu5Sfy034i+UOXd1kflZvxF8o5X/Ttp/LzvgzPKPf6ctX5ef8GZ5RtzF9yZ3XQvdHl3jOeUkl5ZSWZhLOrAgMiUoAPbHdBoI4vuK3VOlW2cZsqZLBkEAvLZATvso0BI10B7o7OphkMna6kyxIsRKYlWCSkexDMiaIZkZGgVZkVZkWpkVZkMd0CnNis+21YtTNtqRVmbbUgnoQK77bVgu0bH3C9vjAi+21IL9HPUL2+MTycEdf+NfZp0hR7CiB4pm24fct+k+EBJG2wg/CVWhgdtmiz1JlFKcjVFO0AxWDSPQ0WohitS8mGBtsIkUbbCNAaMWj/te+3yQ4aNWjkle+3yRTcjuesw/JRXbakSLttSLg0dtHJK99vkhw0ftHsyviH5I25E3qsT8lRTtsIr3taHSS7SxVwOCKVqagao1BcVo9mV8Q/JHv1LaPYl/FPyRrRKWoxvhgW+kdpFTRRnlwDxYNevlMaNj0jmGZRxwcBOSnEX4gOXiGrj7YJRdFo9iX8U/JDxdk/m5fxT8kC/2cryR/9ApeekVqRZWBMyKTQVOTggFQenEKQ2XpPay80YFGAMQSjHJXIqSOjwgw+r5/Ny/in5Iethn83L+L/sgX+ybmvkDxpNaxgxy1XEA1SjcbGgpXIUpVuKsRStLLYd8+7TInBwGqfvMFNeZoa/8A1g3Fjn80nxf9kOFlnc0nxf8AZG/2I5L5Ac6bWoGWMK8MAtRDlw2U62yyWJbNpra6MZkpVGEFCVKjhOFrmeFxwaizzuaT4v8Ash4lzuZT4v8AsgWTbIrivBp0hJjgAsMwNWRI/tFmZHgE7ml+KPlhjS55/wApfij5YKaDFpEUyKswRaeyz+aX4o+WImu+fza/EHlDWjqhlivJnTdtqRWmCNN7nnn/AC1+IPKIjcNo9hfiCDuR2Q1ONeTIeDDRwfcL2+MYqaMzyeEEUcZx4u4CCixWQS0Cjiic5JkdZqIZIqMepLCh1IUSPOIJeqHwoUYAoUKFGMKFChQQihQoUAwoUKFGAKPRChRjHtIUKFGRhQjChRjHsewoUYx4Y9EKFGMKkKkKFGMewoUKMYUKFCgBP//Z"/>
          <p:cNvSpPr>
            <a:spLocks noChangeAspect="1" noChangeArrowheads="1"/>
          </p:cNvSpPr>
          <p:nvPr/>
        </p:nvSpPr>
        <p:spPr bwMode="auto">
          <a:xfrm>
            <a:off x="917575" y="6175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4760" name="AutoShape 18" descr="data:image/jpeg;base64,/9j/4AAQSkZJRgABAQAAAQABAAD/2wCEAAkGBhQSEBUUEhQWFRUUFxQUFBUUFRgUFBQUFBQVFBUUFBUXHiYfFxkkGRQUHy8gIycpLCwsFR4xNTAqNSYrLSkBCQoKDgwOFw8PGikcHxwpKSkpLCkpKSksKSwpKSkpKSkpLCwpKSwpKSkpKSwpKSkpKSksKSkpKSkpKSkpKSkpKf/AABEIAQUAwQMBIgACEQEDEQH/xAAcAAABBQEBAQAAAAAAAAAAAAAGAAIDBAUHAQj/xABIEAACAAMEAwwGCQIFBAMAAAABAgADEQQFEiEGMfAHEyJBUVNhcYGRsdEyM1KSk9IUFRcjQlRyoeEWwTRDYuLxRGOioyWCwv/EABoBAAMBAQEBAAAAAAAAAAAAAAECAwAEBQb/xAArEQACAgEDAwQCAgIDAAAAAAAAAQIRAwQSMSEyQQUTUXEzYRQiI4EVQlL/2gAMAwEAAhEDEQA/AOyiEXA1sB1kDxipb7SUlsw1gZdeqBJnJNTUnp/4i2LDv6mUbDjfU9tfeELfU9tfeEA422pDxttSK/xv2NsDXfU9tfeELfV9tfeEBoMPED+P+zbAv31PbX3hC31fbX3hAkDDwYH8dfINoVCYvtr7wj3fF9pe8QMLEimFeFfIKCPfF9pe8Qt8X2l7xA+IkEK8SNRu74vtL3iFvi+0vfGIIeDA9s1GzjX2h3wsS+0O+MkQ8QNgDTxr7Q74831PaHfGaYheMoGNcz09sd8NNql+2vfGG5iFzDrCmFIIDbZXOL3w02+Vzi98DDmIXMUWnXyNtC+XbJbGizFJ4hWJCIBi22xgruu0l5Sk66eESy4tlNAaou1hQ2sexAUzr49S3Z4iBbbbKCm+PUttxwK1j0NN2seA4DbYQ8bbUhgMPEdI49YeNtqQwGHCFYB4h4MRgxQv69BIs7vxgUUcrHIbdEJJiydJtle16bWeVMZGLVU0OFaivXDBuh2Xlf3DHL3mEkkmpJJPWYUtakACpJoB0nVENx5b1c2+h2m5b9l2pS0rFRTQllpnryjUBjF0esK2ezpLyqBVuljmf38I10mA8cbk9GFuKsmEOBinbrYJUp5hBIQFiAKk0FaAQMjdLkZcCZmxXUusEDl/1QjaQQmvO+0kYcQdi2SqiM5JGZGQoDSpz5IzLVugWdAp+8IZcakIRUZ09Kmuh6MumMG/dKpNol0O+qqtngCh2IrmjE1WlCCemkZVt3mbgZzMylKVIlyxRZYZlFK0qQwFNRw1ibYA1bTuRiRSJgLgFRhzzwnVXPJuKuoxV+0CQXwYZtakeiNYNOWp6tcBp+jPNlld9UnelAwoSd7YZsQcyegRNP3qztvhmTw2OYQMCDUWBKk6hVCD1wE2YMrs0tlWiZgQPXMglRSgAOdCcOvjjUcwGaKugtOGWZpBUE74FOWEAVYHkA6YMnjog7QyIXiB4leIXi6KIiaCe5PUjt8YF2G2wgnuP1I7fGJantQszQj2PIUcBMz73P3LdX94Ftts4Kb29S/V/cQLbbZR6Gl7WPAcNtqw8HbYxGIgtF6SpZo8xVOujGhpyx0NjNpcl0HbYw4HbYxljSGz88nvRbsd4y5td7cPTXhNaQtpiqcXwy3XbYxz7T298c0SlPBl+l0ufIeMGd73iJEl5h/CMhysdQ745HOmlmLE1JJJPSczEZs4tZkpbV5GmK9utGBMtZyH9z3eMTxjW+0Yny1LkP7mISdI5NPDdL6It/b2j3mOyblVzGVZTOeuKeaivFLX0e/M9scnuy7cboXOGWWGJtZC1zIA6Kx9D2AKJaYBRcIwilKCmQpxZUgRR6kZJukwf0i0v3l2lGVjGQzJAKspJrl0UFK1ziKxmRMsYnfQ0JLABFocyVFcRGQyGZ5Imv3RBp7l1mUxMhIKjJVyybXqJyiyuidLKbOsw5sGxFRqBBw4Qcxl+8M0Q/ybn8Gfa7ZZVsqT/oqkTGwFThyzIY11fhOfHxmIbsvqztMZXsyKEDlcH3jEy2w0Chc8jWNi9NFmnWaXKxrVGBqECqRyBR6OVYzru0CmSsZ31CWlzJZ4JGbj0ga5GuvoAgdBZPLaorWK+LPMnUex0BJwFULOprSkwUGGuWokCK1o0qlUB+ioQWZCGIXgyyVRQM6HhGtQBmY1rLoTMV5RJlDAQWKBwzDCQcyxHHXVFS0bnjDKWyLXfBU4qkM1UqQRWgyzqIySF/zUQtpAsqa+92eUpTINipiy1VVTU66QUXVbjOkrMbCCwrRGxKO3l5YHbXoNMZ2YTVAJFBhJoAKaxTpgiuqxtKkqjFSVFKqMIoNWVdcUiWxe5f8AYleIWiZ4geLo7ERNBNcfqV7fEwMvttWCW5PUjt8TEtT2oEzQrCjyFHASKN7epfqgVG21IKr19S/VApttnHfpu1jwHbbZRy++bcZs93PLQdCjICOn0jnt96MzZTsVUshJIK5kA8RAimWzk1ik4qjDrBtodekiVZzjmKrFiWBNDxAZdUA5PF+0KsQTo8/HN45XQSaW6RC0MEln7tc66sTctOQQORPY7C800lozcXBFQOs6hHmkNiayoodl318wgzKr7THi6BAb8sbbkzSszrwteBaA8I6ugcZjIkS8TADjhrsSak1MaNzyNbdg/uYlyzs2+zjCfRi71ecuMgSpQxuTqCrqB6zT94KLRujOZmCRKDLWilqgt00GoRhW24mlWCXNqRjarjioR93UbelGLY7uW0OkpiFDOvCPFnmO0E9tIrwc0HKLUeL8nWH0k3iQJlqKBm9FJVWJ6ATr69UYsnTW12gt9FkLhXWWNadBNQK9ECOk9uV7SyIylJQWWgU5KqgZDtrE1leyrKBM2eHyxLLoBUjOnQOmAUnlnu28JBTce6Q7TVl2hFGIhcSVFCTQVU1yryRqaVad/RZqy0QOcOJqkjDXUMuOlTHPrPethlTFelocqQ2DgGpByrTirSIJ057Xaa/imvl0VNAOoCndA6AeTJGP2Gy7pr7yXNnNa0BBbex+pqa68Qj3R/dAmTrQsuZLWjmgKVyNOMGtRFbTe1JZrNKskvkBb9K6q9JbPsjD0UvKz2UtaLQ9KcGUoGJ2J9Jgo6Mq9JgqgqWTeo2daaIXgcuPdEs1qm70mNXNcIdaBqZ0BBOfRBE8Ui7PSRA0QvEzxA8WQ5E8E1yepHb4mBhhtsIJbk9SO3xiWp7UCZowobnHkcBMq3p6l+qBTbbOCu9PUv1QKR36btY0D0bbVh0NEPAjpY5wzSmyPKtc0OCCXZgfaVmJDDlyMZWIx328bmk2hcM6WrgaqjMdR1jsgfn7l1kb0d8Tqeo/8gY4pYX4JuBy+wX3PkqVlTXRSakKaAnVWK8+ezsWdizHWWNSesmOpJuT2eucyae1R/8AmNSwbnVjlmu9lz/3GLDu1ftC+1I205Pc2j061PhkoW5W1Iv6m2Mdg0S0Kl2OXnR5jUxuR+yg6hG9ZrMqAKihQNQUUA6gIsgQ6x0akct3Wb9qUsqHJaTJlOU+gvcSe0QLSrBOkWH6QMlnsZVacIIudQeIMQRX/THXbboHZJ0xpkyUWdjViXfM98aFp0bkTLOLOyfdAKAoJFMOqhGcTcWBqzjG5/YpE23IloFQQSg/CzjMBuUUBy6In3R7fW2NJRFlpJ4ICqFxMQCWNNevL+Y6dZdzexS3V0lsGUhlO+PkQQQdfRFu/dBrLa2xTU4erGhwsQNVeXthdroFI5ncd02uzWcTVmWSWk8A4p5UsQRULUg90R6N6HM1pR/pNnZZTCbM3qaWYIhxE0pQaqQeSNyGxg8IzWA4jMoP/EAwRS9EbMtneQkve5cwUfAcLMOltZgUwUjhGkd7PbbY7rU42Cy1Hs1woPDvgp0zuKz2GwSpWBWtMyhMzW3Bzc15KkKB0we3buaWORNWaiNjQ4lxOzAHloYff+glntc3fJ2MsAFFHIAAqcgOkmMkwnNtyu4jNtJnsODJ1dMxhl3Ak9ojrzRWua4ZVklb1JBC1JzNSSeMnji08dEFSHRXeIHid4gc7bGLociaCS4/Ujt8TA0522MEtx+pHb4mI6ntQsy/Cj2sKOEQp3n6l+owJwWXl6l+owJx3abhjQHgbbCHDbakMEPAjqHGzLQqkBmAJ1AkCvVXXHiW6WdTpyekNcUrzuRJ7IzEjBqpTPMHOvVFay6ISkpm5IYMCSK5ADiHREm5XwA3ZM9WrhINNdCDTrpDha0oxxrRPTz9HXr7tjFS7rrWTiw14WGtf9Nc+2phv1RwgeBwfQGDInfN8+8z4WeWVMunOFdiuzVlHEKrmCAQRqoRUGGrbU4VDiwGjBQWIPJQDPUdXIeSK1ku0KoBOYLNwSyrVmLEUB1VOo1hSLtKklWUHCVSiaqsXq+fDNW6PGFdm6l+RPVxVTUZ8RGrI64VotiSwC7qoJoMRpU8grDbHZ8CKo/CAK8vKYr3vcqWhVVyRhNRSnGKcYhHYCZr7kCtZqCmR4Qy1+R7os2a3S3JVXViNYBqRA42gMgg1aZwiCcxxEnLLlP7CNi7bhlyXLoKFhhPHXOtT0wlsBfm29EZUY0ZtQAJy1VNBkK5VMWZjhVLHUASeoa4qNZDvmNWCkgK3BDEqCSACdWs98Pa7lo9BQzAQxzOsHOhPTAAeveKDDmTjphIUmtdWocmcVjfMo4+GPu/S18pGWXCzBGVcxSPZl1ky5aBgBLw54eFwKUKtXg1pQ9BMU5mj4r6Xo+r4C8D73fs/b4VNfEIyMDOkm6xZ7JP3ppUyZwUcMhXCQ6hh6RrUVp2RkNu42bmJ3ennEmlO5E1rtBnC0qlQoIMquYGZyYAAmuVMoxjuFN+bX4LfPB/v4G6mgd2uzH/ACJ3ennB6xjlx3EGH/VL8FvnjqBG2wi2Ny/7DxsjaCS4/Ujt8YGn22pBJcXqR1nxgajtRpmhChQo4SZUvL1T/pMCsFd4eqfqMClNthHbp+GNA9G21YcI8ptsIcI6Rwc3QL6m2WxGbIYK++S1qVDCjYq5NUcQjmX2qXhzy/BlfLHVtMdHWttlMlHCHGj4mBIouLKg64BBuJzvzMr3X8o5cqm5dBXZi/areHPL8GV8se/avePPL8GV8sbI3Ep35mV7r+UO+xGd+Zle4/lE6yC9TFG6zePPL8GV8se/a5ePPL8GV8sbP2ITvzMr3X8od9hs78zK91/KBUzGL9rt5c8nwZXyx79r95c8nwJXyxtfYZO/NSfdfyj37C535qT7r+UCpACzcm0stFuS0G0uHMtpQSiIlAwmE+gBX0RrjoIgJ3OdCmu1ZyvNSZvplkYAwpgDjPFy4v2gzEwcsOuOpiYRJEAnDlEPE4cohWAkiF4lBiJ4KCQOYgcxO8QPFkOiu8QPEzxC221YshiFoJLi9SOs+MDbbbVgluL1Q6z4xHUdqBM0KQoUKOEmVrctZTdR8IFKbbCDPDURmWnR5WNVcpXoDD946MWRQ6M0XRggbbCPQNthGuNGDzx+GsO/pk88fcWLe/EbeZIXbYQ8CNQaNHnm9xY9/ps883uJC+9E28zAIo37YGnSGloaM1KHVShB4uqCL+nDzze4nlC/p0883uJ5QHli+gNxzubopaGBzBJrmZh9onKoJGVI0LJcdpWYzVWjKU9MkLU+lTDmc25NQg1/p888/uJ5R79Qnnn9yX8sT3RBYC3lonPmNJImAb0FTInhKrZMRqrhJqOURBK0Jn/e4pmLEOBwm14sQrSlI6F9RHnn92X8sei5Dzz+7L+WA3E1gEuhM5SlJmIAJXEzDMMzMRr4WeR1a8ogkaAzgrgzBwyDXExpw8Ry4+Dl/wAx0UXIeef3ZfyQvqY89M92V8kC0CznX9B2nFLONOAoBqxNSGJNKg8sSWXc9ny1IE0NjCYhVlGTVYceIU1V446F9UHnpnuyvkj36oPPTO6X8kC0YpXJY2lSERzVlFCaluPiJzpFlxEn1Seemd0v5I8+pzz03/1/JDKSRiq4iBxGgbj/AO7N/wDX8kNNwDnZvenyQ6yRG3GS4iFxG0dHV5yb3r8kef00nOTfeX5Yos0UNuMBxBJca/dDrPjDJejcsHMu3QzCnbQCNNUAFAKARLLlU1SFlKz2keR7CjnAeLEirFd54VSx1AV7hAZatI57sSHZRxBagAf3hlGzp0+mlnbrwH29mFvZjngvqfzsz3m8oeL6n87M7z5Q/tv5Or/jZ/KOgb2YWCAJb6n86/efKHrfM/nH7z5RvbfyK/T5ryg6wR5ggKF8TucfvPlD1vedzj958oHtsR6GXygywQsECSXtO5x+8+UTrek3227z5RvbZN6WS8hNvceYIHxeU3227/4iVLxme20bYxHga8m5gjzBGOLwme20SrbpntGBsYjxtGnghYIoC2v7RiRbW/tGNsEaot4IWCKv0t/aMQzLa/tGNsMlZob3HmCMd7xme2duyK0y9Zvttt2QdjLRwSYQ4YWGBOZfM7nG27Irvf1o519uyN7bLx0M35QZ4Y8gJXSS0Ka74xpxNmD18GCy7rwE6WHpQnWOQjXCyi0Tz6WeFJvyWqQo8hQhylG8fUv+lvCADDtQeUH94+pf9J8IABtqi+M9r0ztkegbU/iJFG1P4hg21Q8HbKKHqMeo22ESAbbCGLDxGJMkA22ESLttSIwYcXpGISZOrbbCJlcRyK/r5adPZwSF9FACRwRqPbme2KH0lvab3jAPCyeorc0kdzRomQQE7nd3kSmnOSS/BWpJ4K6z2nwg1QxjohNzjuaqyZYlUxCphC1r7S94gCSLQaJVmCB3SajyKLVmqCoRsNSNYchhRCMiemBC33bOaXLCK4ZTMLDHiUMWTCiMX9AKSAePCcs4Vs55HUd9HLFebMEcutl02lZcoIrHCrkgEE1q1FejUzDZgUh9ruicZ7EypuHGpBDf6aU4R6DmdVRx0gWaLOiTGitMEB91Xc4tYZ1mqtcS1bFXN6YmBzABWoJ111wYTIdOzuxOylOEVJm2qLc3basVZm21YY9PGVWG2UGOivqO0+MB77bVgw0W9QOtvGJz4I+ofiX2bMKPIURPCKN4epf9LeEAQO1f5g9vD1L/AKW8IA4tjPa9N7ZHoO1f90PB2r/MMB2ziQRQ9KTHqdq/zEg2z/mIwYeDGJSY8Hav8xg6Z3tvUjAp4UzgjoX8R19nbG9Wkcv0jvTf57N+EcFP0jj7TnAZ5PqGf28dLlmXWFipmdQzPVCireE2gwjjzPVxQrZ83jjulQSWXdRny0VElSgqgACj6hl7UGOgeltotrvviS1loBUqGqXOoZtyAmOOKKnLXxdcd60KuL6LZEQjhnhzP1trHYKDsgK2ezjbbqzfYVBHLlAI2gSFmli0qHNGC62FFYasVdRXu6YPBAtLsZa8y7S3UKxKusslXJlBSzzCchTIADigtWbK6ozp2jspC4e1yxUhXxAA1AVsOvoB7YnXRmXJkyna0ywi5q5BoxY5EGvIWyHLWBu9LLN+kTQJbHFNLUEs1NKgAEA0xY+rOsXJ9mr9HBLAizqcbLONDiZCgVRwchTVnSBSOF5n16GtP0HVQtLQoV24GIVxkgkAEcdBXsh1suqTMRmFqlqK1dlb8QKKqmpNABLPSSxjDN2u0iQUQYRNmrVjMYHCpI4DZgEKTxZmM+RKIkzMjmJByU1qS+QyGQzyzGeuCooCzST4Ci6LnkpPlYbRKmFMgoPCNM60BOYHFSC14A9FJh+mDFiHBZRilnPOoFSODTM1g8cbbCClR6ekm5K2U5sVZm2uLU0bbCKswbbCCexjKz7a4MNF/UDrPjAg422EGGi4+4HWfGEycEfUPxL7NaFHseRE8MoXj6l/0t4QB022EHl4epf9J8IA6RbGez6b2yHAbbCBDSa/XE7BLYqEyNMqsc+TiyguptlHO79s7JaJmIa2LA8oOdRDsn6tknDF/Xy+o368n86/fBToXPmTA7zJjMAQoBNRyk+EA9YsWa8ZksEI7KDrANKxj57T6pwmpStr7DrS6+BKkmWp4cwU6VXjOrs7Y56RD5s4sasSSdZJqYaVOEtQ4V1niFdWfLGBqdRLUzuhjECpOoZmMibNLMSePYCJbVbC+QyHj1x7d8mrV4h48UTbtj44+1FyfJq3ZYiSiKOGxAHLiJ27o6/Kvmz2NElTZwDKorUlmPKTkdZ5Y5pdheShtKrqO9qx/CzA1anHll1tGdNnuxLem9a0apxGudeMw/AuLM4ccs7fdl8yp4JlNiA1mhA7yIr23S+yySQ81ajWFq5HXhGUAukt+TZUmVZhRG3tTO3sYRVhXAtNQ5eWKOjt3zgN+WyrOUiimYQFGZBIBMY6J6iV7V1fk6ZdelllnthlzBiOpWBUnqqM41LbecmQAZrqgOQLECp10EcdGjFpadiWUEq1cmWiZ1yoa0H9on08vzfrTgBqskYAeIt+Nu/LsgEveltbaOqSdIrM4YrOlkLmxxCgrqrFSzaTWWa+CXNRm4gOPqqM+yAGbovKk3YZ88tvj0KKGoAW9EFeM0qTGTohdpnWuWBkEImMeQIa/uaDtgo0c0k0q5OxOoitMiyzRXmQT2cZSmxWmbavKLUzbasVZh22MY9LGVn21eUGGjH+HHWfGA9ztsYMNGf8OOs+MJk4IeofiX2a8eQoURPEKF4epf8ASfCAUbbVg6t/qX/SfCAWLYz2fTe2R6DtsYitVilzRSYoYdOfdnlEwh4EUPQnFS6M5DpDM3q1TUQUVWoAc8qDjOcZ/wBYN0d0dO0j0LS1HGCUmUoWpUMBqxD+8Cdo3N7Sp4OBx0NT9iIk7R87m0VSdRM257/lyyTOkidqw8IqF5ajUY9v/SZrSFUKJctfRlrqrynlMWl3PrZzY99fOL9i3L7Q3psiDtY9w843UWOKaVJAYFg70L0GecmOdWXLPoACjv8A6s9S+MFFxbntnkEMwM1xqLjgg8oXV31guVIKVFFpr7wI00aXYruEhRUuQErrqDjZzTj8xABdV4YSZr1US6FMAzabrVanIDIk9A6YPtMtCLVbbRjDywigKiktUDWSaDWT4CLH2d//ABhs4Kmdi3zF+EzK8tK0w5RnZGeFSfHABWa02m8rZQFcb8uSIi/vQV6zGjpfYxYcMlZ7THYBmSmFFXOlaHPOtBGhcu5xbrPaJc5DKqjA0xnMamXVxgkdsamnW5zOtE8z5BDFgoZGNCCopVTqpQDKB1om8KfVoA7nmyJhb6VPeUtOCJSFiTyk8QHJx9ERWO21tCKi74DMUKDUFxiAFR0jxg4sFz3olnSRLsshMP8AmtvbMRWudSR20gnuLRy1ykeZPaVMmBW3uUkuWih6ZFpmEHXGtivHF9GgM3T9J8VoEhM1kjhDi3w6+4UHfFSy2C2Srue1JMWQj0OVd9mLXCoDU4IqSaccWJO5ZbZtoDTwoV3xTWxgmhNWIA49cE+6Ho/ap6SpFllDeUAJ4SqKjgqtCdQFe+NYVCN7q6gLoPeVpa3SlSY7At94GZmUoM2qCeT96R2V4EtzzQ17IHmT1AmtwQKg4UGescp8IL5ghonfgVLqUpu21YrTNtqxamiK0wbbCGPUxlZ9tqwX6M/4cdZ8YEHG2wgv0Z9QOs+MJk4I6/8AEvs1qx5HsKIniGfb/Uv+k+EAwG2wg5t/qX/SfCAam2UWxns+ndshwXan8RIF2p/ERjbVEiiKHoyHgbU/iHqNthGZekia2DempQnFQgV1UrUZ8cVJFjtedZgGYpmDlx8UCzlnOnVBEq7bCJllmlaZdX8RmXbImhm3xqg0KioNM2y7sMTzJDYqqWFa4mxChGEBVA1ijCv/ADGJSk6tI0RLIOY/b+IsKmVdvCM6yy2FQCVFeADhchaatRGup7YetnbfK5mtcRJFCuEAJh/VU9sYhJuuDRAiRRFOwycINQFLEmgpkNQGXREN+S5xlj6OaNiFaYRlQ+100gEW+hqqIlUQGTLPeJxUelaYc0qMz/bxjZuez2lZtZz4kKDg5cFqLl0muLOBZFuzfQRMojIveyu4TAKlSx/CNaFRm2rMjMZjizjQky3qCXNKZpQUry4jn+8YjIsUivMEUFsTCzhSpZwWIzXIliRWp9HMA04ogn2ObjJFQSDVgRhw4AFVQc1IerV6TyxgRZ5el92eQQJ06VKLCqiZMVCRWlQGOecZr6X2L83Z/jS/OAbdQ0UtdomyTIkTHREZQAVYoMVQpIPWe2Ac7nt4D/pZvcPOA20dCySXCOzTNK7H+as/xpfnFgTVdQykMrAFWBBBBzBBGsRw/wDoK3/lpn7ecdjuGztLschHBVklS1YHWGCAEHPlgxbZ3abLKbaaosPBfo0PuF6z4wIudq/zBfo1/hx1nxgZOB9f+NfZqUhR7HkRPFM+3+pf9J8IBgdtjBxb/Uv+k+EBAO2fnFsZ7Pp3bIcDtsYeDtsYau2uHiKHoSPZkzCrN7ILU5aAnl6IBRuwyfy8z318oN7WKyn/AEPy+yY4H9Q2jmJ3wn8oSTaPM1eWcGtp0cbskn8vM99fKH/bPJ/LzPiL5RzX6gtHMTvhP5QvqC0/l53wn8oTczi/kZfk6Yu7VJ/LTPiL5RJ9t8n8tN+IvlHL/wCn7T+XnfCfyj3+nrT+XnfCfyjbmK82RnUhu5Sfy034i+UOXd1kflZvxF8o5X/Ttp/LzvgzPKPf6ctX5ef8GZ5RtzF9yZ3XQvdHl3jOeUkl5ZSWZhLOrAgMiUoAPbHdBoI4vuK3VOlW2cZsqZLBkEAvLZATvso0BI10B7o7OphkMna6kyxIsRKYlWCSkexDMiaIZkZGgVZkVZkWpkVZkMd0CnNis+21YtTNtqRVmbbUgnoQK77bVgu0bH3C9vjAi+21IL9HPUL2+MTycEdf+NfZp0hR7CiB4pm24fct+k+EBJG2wg/CVWhgdtmiz1JlFKcjVFO0AxWDSPQ0WohitS8mGBtsIkUbbCNAaMWj/te+3yQ4aNWjkle+3yRTcjuesw/JRXbakSLttSLg0dtHJK99vkhw0ftHsyviH5I25E3qsT8lRTtsIr3taHSS7SxVwOCKVqagao1BcVo9mV8Q/JHv1LaPYl/FPyRrRKWoxvhgW+kdpFTRRnlwDxYNevlMaNj0jmGZRxwcBOSnEX4gOXiGrj7YJRdFo9iX8U/JDxdk/m5fxT8kC/2cryR/9ApeekVqRZWBMyKTQVOTggFQenEKQ2XpPay80YFGAMQSjHJXIqSOjwgw+r5/Ny/in5Iethn83L+L/sgX+ybmvkDxpNaxgxy1XEA1SjcbGgpXIUpVuKsRStLLYd8+7TInBwGqfvMFNeZoa/8A1g3Fjn80nxf9kOFlnc0nxf8AZG/2I5L5Ac6bWoGWMK8MAtRDlw2U62yyWJbNpra6MZkpVGEFCVKjhOFrmeFxwaizzuaT4v8Ash4lzuZT4v8AsgWTbIrivBp0hJjgAsMwNWRI/tFmZHgE7ml+KPlhjS55/wApfij5YKaDFpEUyKswRaeyz+aX4o+WImu+fza/EHlDWjqhlivJnTdtqRWmCNN7nnn/AC1+IPKIjcNo9hfiCDuR2Q1ONeTIeDDRwfcL2+MYqaMzyeEEUcZx4u4CCixWQS0Cjiic5JkdZqIZIqMepLCh1IUSPOIJeqHwoUYAoUKFGMKFChQQihQoUAwoUKFGAKPRChRjHtIUKFGRhQjChRjHsewoUYx4Y9EKFGMKkKkKFGMewoUKMYUKFCgBP//Z"/>
          <p:cNvSpPr>
            <a:spLocks noChangeAspect="1" noChangeArrowheads="1"/>
          </p:cNvSpPr>
          <p:nvPr/>
        </p:nvSpPr>
        <p:spPr bwMode="auto">
          <a:xfrm>
            <a:off x="1069975" y="7699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4788" name="AutoShape 37"/>
          <p:cNvSpPr>
            <a:spLocks noChangeArrowheads="1"/>
          </p:cNvSpPr>
          <p:nvPr/>
        </p:nvSpPr>
        <p:spPr bwMode="auto">
          <a:xfrm>
            <a:off x="2843213" y="2204864"/>
            <a:ext cx="1584325" cy="1944016"/>
          </a:xfrm>
          <a:prstGeom prst="roundRect">
            <a:avLst>
              <a:gd name="adj" fmla="val 16667"/>
            </a:avLst>
          </a:prstGeom>
          <a:noFill/>
          <a:ln w="38100">
            <a:solidFill>
              <a:schemeClr val="hlink"/>
            </a:solidFill>
            <a:round/>
            <a:headEnd/>
            <a:tailEnd/>
          </a:ln>
        </p:spPr>
        <p:txBody>
          <a:bodyPr wrap="none" anchor="ctr"/>
          <a:lstStyle/>
          <a:p>
            <a:endParaRPr lang="ja-JP" altLang="en-US"/>
          </a:p>
        </p:txBody>
      </p:sp>
      <p:sp>
        <p:nvSpPr>
          <p:cNvPr id="74789" name="AutoShape 38"/>
          <p:cNvSpPr>
            <a:spLocks noChangeArrowheads="1"/>
          </p:cNvSpPr>
          <p:nvPr/>
        </p:nvSpPr>
        <p:spPr bwMode="auto">
          <a:xfrm rot="-5400000">
            <a:off x="3348037" y="4364781"/>
            <a:ext cx="576263" cy="144462"/>
          </a:xfrm>
          <a:prstGeom prst="leftArrow">
            <a:avLst>
              <a:gd name="adj1" fmla="val 50000"/>
              <a:gd name="adj2" fmla="val 99726"/>
            </a:avLst>
          </a:prstGeom>
          <a:solidFill>
            <a:schemeClr val="hlink"/>
          </a:solidFill>
          <a:ln w="9525">
            <a:solidFill>
              <a:schemeClr val="hlink"/>
            </a:solidFill>
            <a:miter lim="800000"/>
            <a:headEnd/>
            <a:tailEnd/>
          </a:ln>
        </p:spPr>
        <p:txBody>
          <a:bodyPr vert="eaVert" wrap="none" anchor="ctr"/>
          <a:lstStyle/>
          <a:p>
            <a:endParaRPr lang="ja-JP" altLang="en-US"/>
          </a:p>
        </p:txBody>
      </p:sp>
      <p:sp>
        <p:nvSpPr>
          <p:cNvPr id="74790" name="Text Box 39"/>
          <p:cNvSpPr txBox="1">
            <a:spLocks noChangeArrowheads="1"/>
          </p:cNvSpPr>
          <p:nvPr/>
        </p:nvSpPr>
        <p:spPr bwMode="auto">
          <a:xfrm>
            <a:off x="971550" y="4724400"/>
            <a:ext cx="6985000" cy="519113"/>
          </a:xfrm>
          <a:prstGeom prst="rect">
            <a:avLst/>
          </a:prstGeom>
          <a:noFill/>
          <a:ln w="9525">
            <a:noFill/>
            <a:miter lim="800000"/>
            <a:headEnd/>
            <a:tailEnd/>
          </a:ln>
        </p:spPr>
        <p:txBody>
          <a:bodyPr>
            <a:spAutoFit/>
          </a:bodyPr>
          <a:lstStyle/>
          <a:p>
            <a:pPr>
              <a:spcBef>
                <a:spcPct val="50000"/>
              </a:spcBef>
            </a:pPr>
            <a:r>
              <a:rPr lang="ja-JP" altLang="en-US" sz="2800" dirty="0"/>
              <a:t>例）商品表から、品名だけを取り出す。</a:t>
            </a:r>
          </a:p>
        </p:txBody>
      </p:sp>
      <p:sp>
        <p:nvSpPr>
          <p:cNvPr id="11" name="フローチャート : 代替処理 10"/>
          <p:cNvSpPr/>
          <p:nvPr/>
        </p:nvSpPr>
        <p:spPr>
          <a:xfrm>
            <a:off x="250825" y="333375"/>
            <a:ext cx="720725" cy="358775"/>
          </a:xfrm>
          <a:prstGeom prst="flowChartAlternateProcess">
            <a:avLst/>
          </a:prstGeom>
          <a:solidFill>
            <a:srgbClr val="00B050"/>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t>板書</a:t>
            </a:r>
            <a:endParaRPr lang="ja-JP" altLang="en-US" sz="2000" dirty="0"/>
          </a:p>
        </p:txBody>
      </p:sp>
    </p:spTree>
    <p:extLst>
      <p:ext uri="{BB962C8B-B14F-4D97-AF65-F5344CB8AC3E}">
        <p14:creationId xmlns:p14="http://schemas.microsoft.com/office/powerpoint/2010/main" val="260088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 calcmode="lin" valueType="num">
                                      <p:cBhvr additive="base">
                                        <p:cTn id="7" dur="500" fill="hold"/>
                                        <p:tgtEl>
                                          <p:spTgt spid="74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コンテンツ プレースホルダー 2"/>
          <p:cNvSpPr>
            <a:spLocks noGrp="1"/>
          </p:cNvSpPr>
          <p:nvPr>
            <p:ph idx="4294967295"/>
          </p:nvPr>
        </p:nvSpPr>
        <p:spPr>
          <a:xfrm>
            <a:off x="323850" y="1196975"/>
            <a:ext cx="8229600" cy="4679950"/>
          </a:xfrm>
        </p:spPr>
        <p:txBody>
          <a:bodyPr/>
          <a:lstStyle/>
          <a:p>
            <a:pPr marL="0" indent="0" eaLnBrk="1" hangingPunct="1">
              <a:buFont typeface="Arial" charset="0"/>
              <a:buNone/>
            </a:pPr>
            <a:r>
              <a:rPr lang="ja-JP" altLang="en-US" b="1" dirty="0"/>
              <a:t>②　選択：指定した条件に合った行を取り出す　　　</a:t>
            </a:r>
          </a:p>
          <a:p>
            <a:pPr marL="0" indent="0" eaLnBrk="1" hangingPunct="1">
              <a:buFont typeface="Arial" charset="0"/>
              <a:buNone/>
            </a:pPr>
            <a:r>
              <a:rPr lang="ja-JP" altLang="en-US" b="1" dirty="0"/>
              <a:t>　　　　　　　操作</a:t>
            </a:r>
            <a:r>
              <a:rPr lang="ja-JP" altLang="en-US" dirty="0"/>
              <a:t> </a:t>
            </a:r>
          </a:p>
          <a:p>
            <a:pPr marL="0" indent="0" eaLnBrk="1" hangingPunct="1">
              <a:buFont typeface="Arial" charset="0"/>
              <a:buNone/>
            </a:pPr>
            <a:r>
              <a:rPr lang="ja-JP" altLang="en-US" dirty="0"/>
              <a:t>　</a:t>
            </a:r>
            <a:endParaRPr lang="ja-JP" altLang="en-US" sz="2800" dirty="0"/>
          </a:p>
        </p:txBody>
      </p:sp>
      <p:graphicFrame>
        <p:nvGraphicFramePr>
          <p:cNvPr id="2" name="Group 72">
            <a:extLst>
              <a:ext uri="{FF2B5EF4-FFF2-40B4-BE49-F238E27FC236}">
                <a16:creationId xmlns:a16="http://schemas.microsoft.com/office/drawing/2014/main" id="{99FC48B9-A2C0-E758-AA67-64779913749E}"/>
              </a:ext>
            </a:extLst>
          </p:cNvPr>
          <p:cNvGraphicFramePr>
            <a:graphicFrameLocks noGrp="1"/>
          </p:cNvGraphicFramePr>
          <p:nvPr>
            <p:extLst>
              <p:ext uri="{D42A27DB-BD31-4B8C-83A1-F6EECF244321}">
                <p14:modId xmlns:p14="http://schemas.microsoft.com/office/powerpoint/2010/main" val="922643426"/>
              </p:ext>
            </p:extLst>
          </p:nvPr>
        </p:nvGraphicFramePr>
        <p:xfrm>
          <a:off x="2826839" y="2758574"/>
          <a:ext cx="5778500" cy="1839913"/>
        </p:xfrm>
        <a:graphic>
          <a:graphicData uri="http://schemas.openxmlformats.org/drawingml/2006/table">
            <a:tbl>
              <a:tblPr/>
              <a:tblGrid>
                <a:gridCol w="1082675">
                  <a:extLst>
                    <a:ext uri="{9D8B030D-6E8A-4147-A177-3AD203B41FA5}">
                      <a16:colId xmlns:a16="http://schemas.microsoft.com/office/drawing/2014/main" val="20000"/>
                    </a:ext>
                  </a:extLst>
                </a:gridCol>
                <a:gridCol w="1724025">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4683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a:ln>
                            <a:noFill/>
                          </a:ln>
                          <a:solidFill>
                            <a:srgbClr val="FFFFFF"/>
                          </a:solidFill>
                          <a:effectLst/>
                          <a:latin typeface="ＭＳ Ｐゴシック" charset="-128"/>
                          <a:ea typeface="ＭＳ Ｐゴシック" charset="-128"/>
                        </a:rPr>
                        <a:t>番号</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dirty="0">
                          <a:ln>
                            <a:noFill/>
                          </a:ln>
                          <a:solidFill>
                            <a:srgbClr val="FFFFFF"/>
                          </a:solidFill>
                          <a:effectLst/>
                          <a:latin typeface="ＭＳ Ｐゴシック" charset="-128"/>
                          <a:ea typeface="ＭＳ Ｐゴシック" charset="-128"/>
                        </a:rPr>
                        <a:t>氏名</a:t>
                      </a:r>
                      <a:endParaRPr kumimoji="1" lang="ja-JP" altLang="en-US"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1" i="0" u="none" strike="noStrike" cap="none" normalizeH="0" baseline="0">
                          <a:ln>
                            <a:noFill/>
                          </a:ln>
                          <a:solidFill>
                            <a:srgbClr val="FFFFFF"/>
                          </a:solidFill>
                          <a:effectLst/>
                          <a:latin typeface="ＭＳ Ｐゴシック" charset="-128"/>
                          <a:ea typeface="ＭＳ Ｐゴシック" charset="-128"/>
                        </a:rPr>
                        <a:t>住所</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1" i="0" u="none" strike="noStrike" cap="none" normalizeH="0" baseline="0" dirty="0">
                          <a:ln>
                            <a:noFill/>
                          </a:ln>
                          <a:solidFill>
                            <a:srgbClr val="FFFFFF"/>
                          </a:solidFill>
                          <a:effectLst/>
                          <a:latin typeface="ＭＳ Ｐゴシック" charset="-128"/>
                          <a:ea typeface="ＭＳ Ｐゴシック" charset="-128"/>
                        </a:rPr>
                        <a:t>TEL</a:t>
                      </a:r>
                      <a:endParaRPr kumimoji="1" lang="en-US" altLang="ja-JP"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38150">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ＭＳ Ｐゴシック" charset="-128"/>
                          <a:ea typeface="ＭＳ Ｐゴシック" charset="-128"/>
                        </a:rPr>
                        <a:t>1</a:t>
                      </a:r>
                      <a:endParaRPr kumimoji="1" lang="en-US" altLang="ja-JP"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阿部　祐</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西新宿</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ＭＳ Ｐゴシック" charset="-128"/>
                          <a:ea typeface="ＭＳ Ｐゴシック" charset="-128"/>
                        </a:rPr>
                        <a:t>03-33</a:t>
                      </a:r>
                      <a:r>
                        <a:rPr kumimoji="1" lang="ja-JP" altLang="en-US" sz="2400" b="0" i="0" u="none" strike="noStrike" cap="none" normalizeH="0" baseline="0">
                          <a:ln>
                            <a:noFill/>
                          </a:ln>
                          <a:solidFill>
                            <a:schemeClr val="tx1"/>
                          </a:solidFill>
                          <a:effectLst/>
                          <a:latin typeface="ＭＳ Ｐゴシック" charset="-128"/>
                          <a:ea typeface="ＭＳ Ｐゴシック" charset="-128"/>
                        </a:rPr>
                        <a:t>・・・・</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a:ln>
                            <a:noFill/>
                          </a:ln>
                          <a:solidFill>
                            <a:schemeClr val="tx1"/>
                          </a:solidFill>
                          <a:effectLst/>
                          <a:latin typeface="ＭＳ Ｐゴシック" charset="-128"/>
                          <a:ea typeface="ＭＳ Ｐゴシック" charset="-128"/>
                        </a:rPr>
                        <a:t>2</a:t>
                      </a:r>
                      <a:endParaRPr kumimoji="1" lang="en-US" altLang="ja-JP"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青木　花子</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大久保</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latin typeface="ＭＳ Ｐゴシック" charset="-128"/>
                          <a:ea typeface="ＭＳ Ｐゴシック" charset="-128"/>
                        </a:rPr>
                        <a:t>03-53</a:t>
                      </a:r>
                      <a:r>
                        <a:rPr kumimoji="1" lang="ja-JP" altLang="en-US" sz="2400" b="0" i="0" u="none" strike="noStrike" cap="none" normalizeH="0" baseline="0">
                          <a:ln>
                            <a:noFill/>
                          </a:ln>
                          <a:solidFill>
                            <a:schemeClr val="tx1"/>
                          </a:solidFill>
                          <a:effectLst/>
                          <a:latin typeface="ＭＳ Ｐゴシック" charset="-128"/>
                          <a:ea typeface="ＭＳ Ｐゴシック" charset="-128"/>
                        </a:rPr>
                        <a:t>・・・・</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a:ln>
                            <a:noFill/>
                          </a:ln>
                          <a:solidFill>
                            <a:schemeClr val="tx1"/>
                          </a:solidFill>
                          <a:effectLst/>
                          <a:latin typeface="ＭＳ Ｐゴシック" charset="-128"/>
                          <a:ea typeface="ＭＳ Ｐゴシック" charset="-128"/>
                        </a:rPr>
                        <a:t>3</a:t>
                      </a:r>
                      <a:endParaRPr kumimoji="1" lang="en-US" altLang="ja-JP"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上田　太郎</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a:ln>
                            <a:noFill/>
                          </a:ln>
                          <a:solidFill>
                            <a:schemeClr val="tx1"/>
                          </a:solidFill>
                          <a:effectLst/>
                          <a:latin typeface="ＭＳ Ｐゴシック" charset="-128"/>
                          <a:ea typeface="ＭＳ Ｐゴシック" charset="-128"/>
                        </a:rPr>
                        <a:t>中野</a:t>
                      </a:r>
                      <a:endParaRPr kumimoji="1" lang="ja-JP" altLang="en-US" sz="2400" b="0" i="0" u="none" strike="noStrike" cap="none" normalizeH="0" baseline="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en-US" altLang="ja-JP" sz="2400" b="0" i="0" u="none" strike="noStrike" cap="none" normalizeH="0" baseline="0" dirty="0">
                          <a:ln>
                            <a:noFill/>
                          </a:ln>
                          <a:solidFill>
                            <a:schemeClr val="tx1"/>
                          </a:solidFill>
                          <a:effectLst/>
                          <a:latin typeface="ＭＳ Ｐゴシック" charset="-128"/>
                          <a:ea typeface="ＭＳ Ｐゴシック" charset="-128"/>
                        </a:rPr>
                        <a:t>03-34</a:t>
                      </a:r>
                      <a:r>
                        <a:rPr kumimoji="1" lang="ja-JP" altLang="en-US" sz="2400" b="0" i="0" u="none" strike="noStrike" cap="none" normalizeH="0" baseline="0" dirty="0">
                          <a:ln>
                            <a:noFill/>
                          </a:ln>
                          <a:solidFill>
                            <a:schemeClr val="tx1"/>
                          </a:solidFill>
                          <a:effectLst/>
                          <a:latin typeface="ＭＳ Ｐゴシック" charset="-128"/>
                          <a:ea typeface="ＭＳ Ｐゴシック" charset="-128"/>
                        </a:rPr>
                        <a:t>・・・・</a:t>
                      </a:r>
                      <a:endParaRPr kumimoji="1" lang="ja-JP" altLang="en-US" sz="2400" b="0" i="0" u="none" strike="noStrike" cap="none" normalizeH="0" baseline="0" dirty="0">
                        <a:ln>
                          <a:noFill/>
                        </a:ln>
                        <a:solidFill>
                          <a:schemeClr val="tx1"/>
                        </a:solidFill>
                        <a:effectLst/>
                        <a:latin typeface="Arial"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6801" name="タイトル 1"/>
          <p:cNvSpPr>
            <a:spLocks noGrp="1"/>
          </p:cNvSpPr>
          <p:nvPr>
            <p:ph type="title" idx="4294967295"/>
          </p:nvPr>
        </p:nvSpPr>
        <p:spPr>
          <a:xfrm>
            <a:off x="457200" y="274638"/>
            <a:ext cx="8229600" cy="490537"/>
          </a:xfrm>
        </p:spPr>
        <p:txBody>
          <a:bodyPr/>
          <a:lstStyle/>
          <a:p>
            <a:pPr eaLnBrk="1" hangingPunct="1"/>
            <a:r>
              <a:rPr lang="ja-JP" altLang="en-US" sz="3200" dirty="0"/>
              <a:t>リレーショナル・データベースの特長</a:t>
            </a:r>
          </a:p>
        </p:txBody>
      </p:sp>
      <p:sp>
        <p:nvSpPr>
          <p:cNvPr id="76803" name="AutoShape 4"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307975" y="79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4" name="AutoShape 6"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460375" y="1603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5" name="AutoShape 8"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612775" y="3127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6" name="AutoShape 10" descr="data:image/jpeg;base64,/9j/4AAQSkZJRgABAQAAAQABAAD/2wCEAAkGBhAREBMUEhMVFBQWGRsYFxcYFxUYHxwbHhcaGB4bGBwZHycfIBkjIBgaIDshJCcpLCwuGx8xODIqNSYtLCkBCQoKDgwOGg8PGjAkHyU0NS8sNSw0Mi4sLCkuMSosKSw0LywsKiwpKSosNTQ0LDQvLCksKSksLCw0LC8sLCwsLP/AABEIAFsBJgMBIgACEQEDEQH/xAAcAAACAwEBAQEAAAAAAAAAAAAABQQGBwMCCAH/xABAEAACAQMCBQIDBQQJAwUBAAABAgMABBESIQUGEyIxQVEHMmEUI0JxgTRzkbEVM1JiobLBw9EkcoIlQ1Si8Bf/xAAaAQEAAwEBAQAAAAAAAAAAAAAAAQIDBAUG/8QALhEAAgIBAwIDBwQDAAAAAAAAAAECEQMSITEE8BNBUSJhgaGx4fEyccHRFDOR/9oADAMBAAIRAxEAPwDcaKKKAK8TzKiszHCqCSfYAZJr3UDj/wCyXH7qT/IalEN0rFf/APROF/8Ayo//ALf8U14Txy3ulLQSLIqnSSM7HGcbj618xVs3wS/Y5/33+2tdOXAoRtHn9P1csk9LRotZFzD8Ub61vLiECJ1RyF1Ic48jwfrWg8182RcPjSSVHcO2kaNOxwTvqI22rBOZ+KLdXc8yBgsjagGxkbAb429KdPjvdrYnrM2lJRe59EcBuZZLaGSXTrdFc6AQO4agBkk+CKr/AD/z4vD0VYwrzuQQp8BfVmwc7+B+vtVUb4wpFZxxW8L9ZURNUmnSMKASArEnx42/0rN7q8eeUyTOWdzlnbJ/Xb0HsKnHgbdy4K5urSiowe5foPjZda11wQ6MjVp15053xlsZxWs8K4rFcxLLCwZGGQf9CPQj2rAOPQcMEMf2SWVpVGJA8bAP/eH9kj29seo35cr84XNg+qJsofnjb5W/4b6j/GrzwqSuKoyx9VLHKsjtH0fRSXlPmdL+36yRvHvpIbHkedJHkfXam08oRWY5IUE7Ak7DOwG5P0riaadM9WMlJWuDpRVCt+IzBXY6oo5ZpM7nUHOAI2BOPGMeMFWz5qVypdMo6bSOWjt1yGddCHGDqbU2csDhgMAA5ztV3joyWZN1Rc6KzO8vp1+1HqHDjJPURT2gRADTGCzkxuw0EArk/nYOFcTSF71+8qgSQKWfaMKRnMpChiVckZ9PJo4UrJjm1OqLZRVe5Y5rW5AWTQkranVFdXPTDYDMFJ0HfBDH5g3tgWGszYKKKKAKKKKAKKKKAKKKKAKKKKAKKKKAKKKKAKKKKAKKKKAKKKKAKgcf/ZLj91J/kNT6gce/ZLj91J/kNSuSsuGfMdbN8Ev2Of8Aff7a1jNbN8Ev2Of99/trXodR+g8Xov8Aah/z5yuL63VTMIVjYyMxXVsFI/tDGM5r57bGdtx6elbp8V+YBb2RiU/eT9gHro/Gfyx2/wDlWFVHTXp3L9c469ufMvUfKFkvDkuXuso8keWWIlkOlw8ZAY5JJG5x8oPrUW5seA6WKXN3qwdIKLjONgTo8ZpBbQzG1mYMRCGjDj0LnVpx9QAxz7fnTDl2w4c8Fw11M0cqj7pVPzHSTj5T64HkVemt22YqSdJRXHmKOGJCZkE7MsRPeygFgPoD61ZpbDgOhgt1dayO0tGpAP1AUZH0zVf4DbwPcxrcOY4Se9gcYGk+Nj649K9cft7eO5dbZzJCCNDHydhn0Hrn0qzVurZSL0xuk/qfRHL3CUtbWKFNwigZ9z5J/UkmmNeIPlX8h/KvdeW3bPoUqVIqFzwOeRGXSwzf9UEFciPzqG/5/WpnA+EyJPd6hIEZY0VnKMW09XJUDPb3jZh5ztVjoq2t1RmsSTspvEOAT6L7SHYsVMa4iHUxDEu5AGMFSPTxTDhfApkedZBE8c5MhPlkbYBArAqyLgEHbBztVioo5tqgsSTsTctcDktUZGeNwzF8rHIrF2YszOzyyFiSfpj+TmiiqGoUUUUAUUUUAUUUUAUUUUAUUVDuuLwxOEdwrEat84AzjLHwoJ2BOM1KTfBDko7tkyio/wBvi1hNYLEsABvuoBYHHgjI2PvUijTQTT4CiiioJCiiigCiiigCs0+IvOvELC6Cx9PpOgZMpncbMM/nv+orS6Tc1crQ38HTk2I3Rx5Vvce4PqPWtMbSl7XBjmjKUKg6Zk0Xxg4jqGoxFcjICDcZ3A39qvfHfiTw5rOUpMHZ42VYwDqyykYORtjO/wDrWa8Z+GnEbdjiIzJ6PH3ZH1X5h/Ck6ct3hOBbT5/dSf8AFdjx45U0eWs2eFxkr/cW1tnwXtithIxGzzMR9QFVc/xBH6VSeX/hRezuDMv2ePO5bGrH91ff88VtfDOGx28KRRDCINKj/n6nzVOoyJrSjXo8ElLXJUVn4ncsteWg6a6po3BTHkhiFYfl4P8A41i/M3C1trqaFSSIyFyfU6Rk/wAc19MV86fEA/8Aqd3+8P8AIVHTSf6S3XY0lr82avPyXHecMhiVhCZBDK7BdWphEq5IyNyAP4VlHN3L9vZyCKK5+0OPnwgUL9Mhjlvp6U751vuIwRWy9d/s0sEegLhPwLqRiuCcZ9fIP0NQeWPhteXjKzKYYfV3GCR/cU7k/XYfWtMfsrU5bGOasj0RhuVKrrylyNaX6DRe6JR80TRDI+q/edy/UfritB478LrWW0SGECOSIHpyHcknciQjcgnf6enscc4xwC6spdE0bI2e1hnB+qMPP86ssiyL2XTM5YXhdzVo+lkXAA9hRI4UEkgADJJ2AHuaQcj8Hnt7VRcSySSthmDsW0eyLn29frT6WJXUqwDKwIIIyCCMEEexrzmqdHtxbaTaopR4w0lvxNorlZlUSlEj7pEOgEFXV919QAo3J3NdLvityFljZ9TrcRRjSdLamgjl0x6RhtLMWKtnKagTVns+DW8RBSJQw1YbGW7jlu4925AJ39BXiTgMDIEKnAcyfMwJc5yxIOSTqP8A+FQWKNyrxW7mmcLcvN0+pGcknS4jGCQIwpXWpw5YZOoadqs1tzNJLaxzxRmXDRrIFUtqyFEnTwf/AGyxznO6Mu3kMbbly1jcSLCgdSSrY3XKhSF9lwo7RttU+KFVGFAUZJwABuTknb1JOaAzzmm9nW4vI1lnV3UdBEDnV/04+TCn8QbwRuD61L55448JjCSsp6TsMOACVVgdeUIx57tQK4JAJqzy8t27EsQxcuH1631alDBcNnIUBmAUbdzbbnPMco2eEBi1aFZV1M7EBiS25OSSWO/1oCmcucZuZrO8RpJZHOUibGD1JNRjCupH4TGx9AO7OGwLBxy7uhar1VjjkeRVRUllLbptl1C5YMCzAdugMM+pZW3KFlGWKQKNYw3nu79eTk/Nq31efG+wx1j5atVTQseldQc4Lbsvgk5yaAo/KnME08sAMhAWFsnWTltDLmQMxGoGItg42YHbNKoOOcQKktK3VZlQYclxDrwWEXVUGTJwB0wfc4xjUoeBwKYiqkGGMxR9zdqkAHbONWFHd5qIvKFpljoJ1AfjfYhy+td8iQsclvJoBDecTuhxJQBO3Y3QhzEiuSoLGdiCVTK4U/NlZMAjz1PHZY+Jy9cOI44owAocqOs4GtiOxlV0Kg4DjLHcZxZLzgUEsgkdCXAADBnXYEkA6SM4JPn3PvRecDt5ZBJJGGYad8sM6W1KGAOGAYkjIOCTQES55iZAztbyLGrBSzFFJy4TKJnLDJGPBPpnbMWRbt7oQtdaBoaT7qJFJXVpUAyFzkeSwwPl2Gadvw6JpBIyKXX5WIyR/wBufB+or8veFwzFDJGrGNtSEjdT7qfI8UAslhB4hGrEsFt2O/uJUGrA2z9cUn4kGDXgAdzkZ2kOr7pGw2kgYy2NOMY/OrcbJOqJcd4UpnJ+UkNjHjyBSiflNGMx6hHVXDZWNjnuyxLA7nV6Yxgfp0YJqLd97nL1OOU0lFd0yJwuILcIqjAEtwAPyVBXPlDiE5aKOVmIaF5NLjuXTMEXJPdkgknJO/jYU9XhOJ1k1nCqQE0qBqbALEgZJIHrXU8Mj1SMMh5NIZgxzhfAB9FG+w9z71TLJSaZfDBwTT9f4Rw4JP8AdDU25klAydziaTAGfYDx7CmVLpuX4Hg6LqWTVr3ZtWrX1AwbOoMG3yDTGsjcKKKKAKKKKAKRyc5WqrMzl1WJijM0bhSwYrpQ4wzZB2FPKovGuDyvYXECNCZHuXkAaRQNJmL7n3xtirwSfJlklKK9keWXO9lN/VyFsI7nsfYIFZvTyAw8Zz6VL4TzDb3TOsLMTHjWCjpjPgHUBv8ASqRy7yxNDIMypEOlIvUWWNirOyABFPssed9hq28VI5c4HNbTmTVAAgk2WYkzlgMa9WwwRnWctvvnFaOEd6ZjHLk2tFum5kt0glnJbpxOUfCknUraCAPJ3NRb3nW0hCmVnjJj6mlo5AwXJA1DGVJIOxx4NJHsJJOHXMRMSTTTNIE6qEANKHwWH0BqFzty291cMYHiCyLHqdplADJ1VOVwSQVdRtjfeoUI3uTLJkStLvct7c1W3RWYF3iLFdSRStjHksAuQPqRivF0liTEzxRsbhgEJiBLEoX7srkbKfNVuLgyC0iToQSSK77TXQIQOdRbKKNQzjtCjFSo7GRP6Ph1pIluweSYyr50SJpCk6iBqG+fFNKXBOuT5Q4n41aLI8bIf+mXWW6RKRgJq2fGA2n0G9dbLmaGV1RUnBbwWgmVfGrdiunGPXNJ+JcMEq8TGqM/aFXpfeKMlYQozvt3gUl4RwOaO6SVo7cKJCx/6nVgdIKuBjY6wWP/AHnbYUUYtEPJNS4LtZ8wwSzNCusOM/MjqCAcEqxGkj8jXCHmKzuJvs+7Pu2lonA7GxqBZcYBHn3qt8D4K9rdCYfZD1kCyBGSMQ92cRAL3LpwNzliMmoo5bnF5r+0QsNaN9paX73AYErpXAII1Lo+QAjAGDloj6jxJ0tvwX6DiUbyyRKTriCFxjxrBK7+vympVVzl9ZGvLuVwiiQRBAsiSEiPqAsdPjOpTj60/uZSqMwUsVBOlcZOBnAz6nxWclTN4NtWzi/FIQkj610xahIQc6SoywbG4IG+Pau4mU75Ht5HmqRaWctyl8BayQS3CyiOWTOkgqFAZSQy5O2dG4Gc+K5T2kSdzqDbfa1fuTUGSO06TSFdJzmTbOCTsR5qpcu1pxGKUZRwwyw/VWKtsd9iDXmXi0KrMxcYgyZfJ04QSbgb/KQaq/LAhUxqICk0qSus5thHpJbJiAZVYBQy49GCnfaujLp4bewFCs0cMvV8nqM0THqqx+bX59wQV9KAeXXG1WBpVBH4VEitHljgD5wDjJ8+wPtXKTjrCSNek2CHLfL+HHynVjGT64rzx+3BhVyTlCmB6ZMiDOPfGR+ppNJYRrcmItEv9YdTIh3lYMqncZcZbY74Ax5rlyzmpUvccuWclKl7iy3PGYYo1kmbpIxAy/gE+NTDKgHxknG433qVLcKpUE4LnSv1OC2P4A0k4xYKtuheWXREmOnFgdRsYXZRrLZ8KrAEkZBxXlZiPsEcrqZ1K9RdSltX2d9RIH19a6VxudK43LDRSzh/GxLNJFoK6M75B8Np7gN1z5GfmXcUzqSQooooAooooAooooAooooAooooAooooAooooArHOXeVIrm/vpLmNWh13IQknaRJhk4XfYPWx1lvJ3E2e+vrcgBIvtjgjOSZLhc6vy04/WtsbaTo5s6i3GzxyzyNwx5ljbE5CHJFzCysQBlljQ9QAnffx61VudOB2VuhNuGD9Qr+0QSgDu20p3L4Hnx481fuCcQeLhtlM88gMkargNZRgYXbBmQZ2UepNJvifcP/R8DCV3Sd91b7M3gFhhoUAJyPRiK2jKWs5skI+Hx7+CJz7zRcQXLxwPaoisAAiRGQHQCRIGBwuSfQelRLvnC8aSJI5LIMY3aQpHG8a6WkbJbSx/q1BwM1C+ICNHxG4ZktyHJQLqDHuQYkZQ2pZN8hjgbDakvTkgkjIKKQjkPCUm1DvDFsMVJ8qfAC4299IwWlGM8klNlptONTXfDuKGYxOIUiClIo13MjZIKqDghR5qXb/DMf0Uzv0RcMyuspd9KxEIcNgedz6etQ+FTyNwvi5164lEaoRGsYY6ss2kAb40eat1vYWFvwRYrhtcfYZGTz1ZNMq49vmUAnbBGdqzk3HZepvCKkrlvt5/uzjw74VWkUcaSxNdO5IkmVwgi220rqyRn8znJPtVc4ZyiLHjlrC0iTK2thsM6dDgdRfAOQfHnB8eK0K14REIbpbWG0MTgBArtpYjOoS6QQoBP4c+TnFUz7PbJzDZC1EQjMeT0iGXUVnycj18f4VWM5O7ZeeOK00vNfX5i+1+IV5OraLfhy+mWMcZ3HlRJIM498EZrzac3cQgibqLw+fGWLNJbM+NtgsUgz+QGd6kcat7OfjNzCYodCxtvmRWMiQg6V0uFyD6afQ1XOW7MPb6jwuW8OT96kkyj5VOnEYxkf61qlGrrv/pg3O6v174NV5Q4l9qis7gxxRu/WB6a6R2nSPc+nvVypOqASWmEEfa50AYwSgJH8acVxSds9KCpUFFV+Hm+M3TwOqRqp09RposF8gKgGclznwNxgA4JGWnC+IdZGbSU0ySR4JBzodkyMeh05/WqlyZRSSbmlNYjjhuJXOrAEZT5TgkmXT25x3DIORgmnKtkA4x9PagPM9urrpYZG235EEf4gV4ayjKFCilT5XAwfz+v1pLJzcoiuH6TBoHZCGDqrYl6Y0yldBJ84BOMgHFTE4+rIzKp7XEbB2WPBIUr8x/EHTA89wHnaopEUhhbWqRoERQqjwAMCutJrDj7SoZBDhArnJkTOVYrjHoDpbcn0pO3xHQSQqbeUCQagdUfykKVI3xvqOckAaXG5UipWxPBcaKU3HMCqkjCGaTpydPEaayT27qAflBbH0wfauV7zbbxXEULsqs6sSCe5cKGAZQDuwJxvuRgZoB3RSTivN1tDB1VkR2KkxRhwGkIYLoQeS+ohcY2JAOK9X3NEKQtKjK4UxBgDjAkdVDeNx3ZB8HBGfOAHNFJLvm2CO3aZgw0uYtDaVPUzgKSx0rnbBJxuPevcfNdsVDMXjOlW0yRSKwDHSO0rn5u3b1x7jIDiiknCeZ0nklTpyDRKYw3Tmwfu0kyxZBoPdjB9vO4rtacb6onZEPSjyEkztIQDq0jHygjTq8HfHjcBqTRmkJvZ5LZC6oDLozoLYVX0g7sPPdj/H0qYxUMECyjIOAGwMLgbYbYeK55ZtMnGvT5/A2jiuN97DKilXEuK/Z7cuQoZR2pJKiasemtjjJHufzr3PxtRai5UdRCoftdMaSM6tWdJAG+QTt4zW6dqzJqnQyopZ/TJ+xm5aJkIjMhjYgEYUnSSMgHamEUmpQfcA/xFSQe6KKKAKwvhnHxY8Sv5HikkEhnjGgeCZic7+m1bpX5itIT03aMcuJzpp1RhUnPMy2NnbwCeJ4MCRl2DqAQQCN/5V+c783i+gghjhnAiJYvKdTNtjcjOfPk1u2KMVos0U70mL6ebTTl8vuZdzvwfh16yyQ3NvHMWBldmc6lC6QABt7fwqFx7lqxeZGs723t4lidNOpmOpupnzntbWAd/GcVr2KMVVZWjR4E2267+JjUnCbe0sL6OO+WfqogjiXbcMpZivq22Bj0G+fRNYcyBOHtayQSSkzpKcjtKLoGg/i+VMbfSt+xRirLN6oo+ne2l18PuYbffEW6EsRtIRbW8J7IAp0sDserpwDkE7Dx5yTvXSw45bzcWtp1txZIA3VYbd5RwXzjHqoGwOc5rbsUYp4sfKI8Cd7y+Rj8HJXCzDKJeIK07SFkmB3C74DKfmJzqPjfwRiolry00KlYeNRxpknCmRRn3wGxnYVteKMVHjPv8E/40e/yUrlBlUwRG8F3Kpmd31M2AQAB3EkAbCrlPArqysMqwKkZI2IwdxvXTFFZSds6Ix0qhBwflxbW4kMcFusTbq6jTIuAo0EacFcgnOQd9wTuelvZXiMUUxLEZGcv3M5DOX0hSAqnfGrLePG+zuiqlhZc8PmFys0TrgqscqOCcqGLBkYHtca28ghsjxjNfl1FeF5QjxiNo/u2I7kl8bj5WTGD4yCD5B2aUUBWOHcpy9GWK6mE0cpZ2UKFKuZeoNMihcgbeU8+MDtHubgNw0Tbx9SS5juHyWwOnLE6ouAc9kKrnbfJ+lWSigKvw/ll1gaCSODTIkiyujMrtqZmCnsBK9xByf51XrX4azxPEymPUo1OynphnPV2AKyYChl39cscZNaTRQFft+A3MRmaKdVLzM6h4zIoRgG0lQ6HIcyHIYfNvn09ScBmN0lwZUZ1iaMBkOlWOjLIurIBw2e7J7RnA3fUUBWpuWJlRBFKpZGkmJkUkPO7ZDMEIwi6mIUeDoO+neQnKFsIlVl1MEiUuCVLdJ1kUHfAGtc4+pp7RQFfh5SieJhcKryu0rlh+BpTv0z5BUBQG89oPmpvBOE9FAXCGdlHWkXPew9cnfGSTjwMmmdFAI+WeXRapMD4mkMmnOrSNCRhcnzsgJP1xvjNdLLhUsSTQhg0OnEGfmTKkGNj6ovbg+cHBzjJcUUAtNi4tY4xuyiIHB/ssmf5Gv02crO5YoARpGAxOnJ9cjBOc+vgUxorGWGM5an3z/ZpHI4ql3wIOL8DuLmFImkVQAxZwMsWGyYyMBSD3ep+XYE1y4lwK4ubfpymOMpgokZLRsQBjqK0Y2UjIXdc4JBxirJRWsVpSRRu3ZVIuA3MdncRkRtJOGBWP7uND0hH2ht9yNR2Hnx6lpPb3Ykh6bARgKHHbjYjVkFdRyuw0sMHc5G1N6KkgKKKKA//2Q=="/>
          <p:cNvSpPr>
            <a:spLocks noChangeAspect="1" noChangeArrowheads="1"/>
          </p:cNvSpPr>
          <p:nvPr/>
        </p:nvSpPr>
        <p:spPr bwMode="auto">
          <a:xfrm>
            <a:off x="765175" y="4651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7" name="AutoShape 16" descr="data:image/jpeg;base64,/9j/4AAQSkZJRgABAQAAAQABAAD/2wCEAAkGBhQSEBUUEhQWFRUUFxQUFBUUFRgUFBQUFBQVFBUUFBUXHiYfFxkkGRQUHy8gIycpLCwsFR4xNTAqNSYrLSkBCQoKDgwOFw8PGikcHxwpKSkpLCkpKSksKSwpKSkpKSkpLCwpKSwpKSkpKSwpKSkpKSksKSkpKSkpKSkpKSkpKf/AABEIAQUAwQMBIgACEQEDEQH/xAAcAAABBQEBAQAAAAAAAAAAAAAGAAIDBAUHAQj/xABIEAACAAMEAwwGCQIFBAMAAAABAgADEQQFEiEGMfAHEyJBUVNhcYGRsdEyM1KSk9IUFRcjQlRyoeEWwTRDYuLxRGOioyWCwv/EABoBAAMBAQEBAAAAAAAAAAAAAAECAwAEBQb/xAArEQACAgEDAwQCAgIDAAAAAAAAAQIRAwQSMSEyQQUTUXEzYRQiI4EVQlL/2gAMAwEAAhEDEQA/AOyiEXA1sB1kDxipb7SUlsw1gZdeqBJnJNTUnp/4i2LDv6mUbDjfU9tfeELfU9tfeEA422pDxttSK/xv2NsDXfU9tfeELfV9tfeEBoMPED+P+zbAv31PbX3hC31fbX3hAkDDwYH8dfINoVCYvtr7wj3fF9pe8QMLEimFeFfIKCPfF9pe8Qt8X2l7xA+IkEK8SNRu74vtL3iFvi+0vfGIIeDA9s1GzjX2h3wsS+0O+MkQ8QNgDTxr7Q74831PaHfGaYheMoGNcz09sd8NNql+2vfGG5iFzDrCmFIIDbZXOL3w02+Vzi98DDmIXMUWnXyNtC+XbJbGizFJ4hWJCIBi22xgruu0l5Sk66eESy4tlNAaou1hQ2sexAUzr49S3Z4iBbbbKCm+PUttxwK1j0NN2seA4DbYQ8bbUhgMPEdI49YeNtqQwGHCFYB4h4MRgxQv69BIs7vxgUUcrHIbdEJJiydJtle16bWeVMZGLVU0OFaivXDBuh2Xlf3DHL3mEkkmpJJPWYUtakACpJoB0nVENx5b1c2+h2m5b9l2pS0rFRTQllpnryjUBjF0esK2ezpLyqBVuljmf38I10mA8cbk9GFuKsmEOBinbrYJUp5hBIQFiAKk0FaAQMjdLkZcCZmxXUusEDl/1QjaQQmvO+0kYcQdi2SqiM5JGZGQoDSpz5IzLVugWdAp+8IZcakIRUZ09Kmuh6MumMG/dKpNol0O+qqtngCh2IrmjE1WlCCemkZVt3mbgZzMylKVIlyxRZYZlFK0qQwFNRw1ibYA1bTuRiRSJgLgFRhzzwnVXPJuKuoxV+0CQXwYZtakeiNYNOWp6tcBp+jPNlld9UnelAwoSd7YZsQcyegRNP3qztvhmTw2OYQMCDUWBKk6hVCD1wE2YMrs0tlWiZgQPXMglRSgAOdCcOvjjUcwGaKugtOGWZpBUE74FOWEAVYHkA6YMnjog7QyIXiB4leIXi6KIiaCe5PUjt8YF2G2wgnuP1I7fGJantQszQj2PIUcBMz73P3LdX94Ftts4Kb29S/V/cQLbbZR6Gl7WPAcNtqw8HbYxGIgtF6SpZo8xVOujGhpyx0NjNpcl0HbYw4HbYxljSGz88nvRbsd4y5td7cPTXhNaQtpiqcXwy3XbYxz7T298c0SlPBl+l0ufIeMGd73iJEl5h/CMhysdQ745HOmlmLE1JJJPSczEZs4tZkpbV5GmK9utGBMtZyH9z3eMTxjW+0Yny1LkP7mISdI5NPDdL6It/b2j3mOyblVzGVZTOeuKeaivFLX0e/M9scnuy7cboXOGWWGJtZC1zIA6Kx9D2AKJaYBRcIwilKCmQpxZUgRR6kZJukwf0i0v3l2lGVjGQzJAKspJrl0UFK1ziKxmRMsYnfQ0JLABFocyVFcRGQyGZ5Imv3RBp7l1mUxMhIKjJVyybXqJyiyuidLKbOsw5sGxFRqBBw4Qcxl+8M0Q/ybn8Gfa7ZZVsqT/oqkTGwFThyzIY11fhOfHxmIbsvqztMZXsyKEDlcH3jEy2w0Chc8jWNi9NFmnWaXKxrVGBqECqRyBR6OVYzru0CmSsZ31CWlzJZ4JGbj0ga5GuvoAgdBZPLaorWK+LPMnUex0BJwFULOprSkwUGGuWokCK1o0qlUB+ioQWZCGIXgyyVRQM6HhGtQBmY1rLoTMV5RJlDAQWKBwzDCQcyxHHXVFS0bnjDKWyLXfBU4qkM1UqQRWgyzqIySF/zUQtpAsqa+92eUpTINipiy1VVTU66QUXVbjOkrMbCCwrRGxKO3l5YHbXoNMZ2YTVAJFBhJoAKaxTpgiuqxtKkqjFSVFKqMIoNWVdcUiWxe5f8AYleIWiZ4geLo7ERNBNcfqV7fEwMvttWCW5PUjt8TEtT2oEzQrCjyFHASKN7epfqgVG21IKr19S/VApttnHfpu1jwHbbZRy++bcZs93PLQdCjICOn0jnt96MzZTsVUshJIK5kA8RAimWzk1ik4qjDrBtodekiVZzjmKrFiWBNDxAZdUA5PF+0KsQTo8/HN45XQSaW6RC0MEln7tc66sTctOQQORPY7C800lozcXBFQOs6hHmkNiayoodl318wgzKr7THi6BAb8sbbkzSszrwteBaA8I6ugcZjIkS8TADjhrsSak1MaNzyNbdg/uYlyzs2+zjCfRi71ecuMgSpQxuTqCrqB6zT94KLRujOZmCRKDLWilqgt00GoRhW24mlWCXNqRjarjioR93UbelGLY7uW0OkpiFDOvCPFnmO0E9tIrwc0HKLUeL8nWH0k3iQJlqKBm9FJVWJ6ATr69UYsnTW12gt9FkLhXWWNadBNQK9ECOk9uV7SyIylJQWWgU5KqgZDtrE1leyrKBM2eHyxLLoBUjOnQOmAUnlnu28JBTce6Q7TVl2hFGIhcSVFCTQVU1yryRqaVad/RZqy0QOcOJqkjDXUMuOlTHPrPethlTFelocqQ2DgGpByrTirSIJ057Xaa/imvl0VNAOoCndA6AeTJGP2Gy7pr7yXNnNa0BBbex+pqa68Qj3R/dAmTrQsuZLWjmgKVyNOMGtRFbTe1JZrNKskvkBb9K6q9JbPsjD0UvKz2UtaLQ9KcGUoGJ2J9Jgo6Mq9JgqgqWTeo2daaIXgcuPdEs1qm70mNXNcIdaBqZ0BBOfRBE8Ui7PSRA0QvEzxA8WQ5E8E1yepHb4mBhhtsIJbk9SO3xiWp7UCZowobnHkcBMq3p6l+qBTbbOCu9PUv1QKR36btY0D0bbVh0NEPAjpY5wzSmyPKtc0OCCXZgfaVmJDDlyMZWIx328bmk2hcM6WrgaqjMdR1jsgfn7l1kb0d8Tqeo/8gY4pYX4JuBy+wX3PkqVlTXRSakKaAnVWK8+ezsWdizHWWNSesmOpJuT2eucyae1R/8AmNSwbnVjlmu9lz/3GLDu1ftC+1I205Pc2j061PhkoW5W1Iv6m2Mdg0S0Kl2OXnR5jUxuR+yg6hG9ZrMqAKihQNQUUA6gIsgQ6x0akct3Wb9qUsqHJaTJlOU+gvcSe0QLSrBOkWH6QMlnsZVacIIudQeIMQRX/THXbboHZJ0xpkyUWdjViXfM98aFp0bkTLOLOyfdAKAoJFMOqhGcTcWBqzjG5/YpE23IloFQQSg/CzjMBuUUBy6In3R7fW2NJRFlpJ4ICqFxMQCWNNevL+Y6dZdzexS3V0lsGUhlO+PkQQQdfRFu/dBrLa2xTU4erGhwsQNVeXthdroFI5ncd02uzWcTVmWSWk8A4p5UsQRULUg90R6N6HM1pR/pNnZZTCbM3qaWYIhxE0pQaqQeSNyGxg8IzWA4jMoP/EAwRS9EbMtneQkve5cwUfAcLMOltZgUwUjhGkd7PbbY7rU42Cy1Hs1woPDvgp0zuKz2GwSpWBWtMyhMzW3Bzc15KkKB0we3buaWORNWaiNjQ4lxOzAHloYff+glntc3fJ2MsAFFHIAAqcgOkmMkwnNtyu4jNtJnsODJ1dMxhl3Ak9ojrzRWua4ZVklb1JBC1JzNSSeMnji08dEFSHRXeIHid4gc7bGLociaCS4/Ujt8TA0522MEtx+pHb4mI6ntQsy/Cj2sKOEQp3n6l+owJwWXl6l+owJx3abhjQHgbbCHDbakMEPAjqHGzLQqkBmAJ1AkCvVXXHiW6WdTpyekNcUrzuRJ7IzEjBqpTPMHOvVFay6ISkpm5IYMCSK5ADiHREm5XwA3ZM9WrhINNdCDTrpDha0oxxrRPTz9HXr7tjFS7rrWTiw14WGtf9Nc+2phv1RwgeBwfQGDInfN8+8z4WeWVMunOFdiuzVlHEKrmCAQRqoRUGGrbU4VDiwGjBQWIPJQDPUdXIeSK1ku0KoBOYLNwSyrVmLEUB1VOo1hSLtKklWUHCVSiaqsXq+fDNW6PGFdm6l+RPVxVTUZ8RGrI64VotiSwC7qoJoMRpU8grDbHZ8CKo/CAK8vKYr3vcqWhVVyRhNRSnGKcYhHYCZr7kCtZqCmR4Qy1+R7os2a3S3JVXViNYBqRA42gMgg1aZwiCcxxEnLLlP7CNi7bhlyXLoKFhhPHXOtT0wlsBfm29EZUY0ZtQAJy1VNBkK5VMWZjhVLHUASeoa4qNZDvmNWCkgK3BDEqCSACdWs98Pa7lo9BQzAQxzOsHOhPTAAeveKDDmTjphIUmtdWocmcVjfMo4+GPu/S18pGWXCzBGVcxSPZl1ky5aBgBLw54eFwKUKtXg1pQ9BMU5mj4r6Xo+r4C8D73fs/b4VNfEIyMDOkm6xZ7JP3ppUyZwUcMhXCQ6hh6RrUVp2RkNu42bmJ3ennEmlO5E1rtBnC0qlQoIMquYGZyYAAmuVMoxjuFN+bX4LfPB/v4G6mgd2uzH/ACJ3ennB6xjlx3EGH/VL8FvnjqBG2wi2Ny/7DxsjaCS4/Ujt8YGn22pBJcXqR1nxgajtRpmhChQo4SZUvL1T/pMCsFd4eqfqMClNthHbp+GNA9G21YcI8ptsIcI6Rwc3QL6m2WxGbIYK++S1qVDCjYq5NUcQjmX2qXhzy/BlfLHVtMdHWttlMlHCHGj4mBIouLKg64BBuJzvzMr3X8o5cqm5dBXZi/areHPL8GV8se/avePPL8GV8sbI3Ep35mV7r+UO+xGd+Zle4/lE6yC9TFG6zePPL8GV8se/a5ePPL8GV8sbP2ITvzMr3X8od9hs78zK91/KBUzGL9rt5c8nwZXyx79r95c8nwJXyxtfYZO/NSfdfyj37C535qT7r+UCpACzcm0stFuS0G0uHMtpQSiIlAwmE+gBX0RrjoIgJ3OdCmu1ZyvNSZvplkYAwpgDjPFy4v2gzEwcsOuOpiYRJEAnDlEPE4cohWAkiF4lBiJ4KCQOYgcxO8QPFkOiu8QPEzxC221YshiFoJLi9SOs+MDbbbVgluL1Q6z4xHUdqBM0KQoUKOEmVrctZTdR8IFKbbCDPDURmWnR5WNVcpXoDD946MWRQ6M0XRggbbCPQNthGuNGDzx+GsO/pk88fcWLe/EbeZIXbYQ8CNQaNHnm9xY9/ps883uJC+9E28zAIo37YGnSGloaM1KHVShB4uqCL+nDzze4nlC/p0883uJ5QHli+gNxzubopaGBzBJrmZh9onKoJGVI0LJcdpWYzVWjKU9MkLU+lTDmc25NQg1/p888/uJ5R79Qnnn9yX8sT3RBYC3lonPmNJImAb0FTInhKrZMRqrhJqOURBK0Jn/e4pmLEOBwm14sQrSlI6F9RHnn92X8sei5Dzz+7L+WA3E1gEuhM5SlJmIAJXEzDMMzMRr4WeR1a8ogkaAzgrgzBwyDXExpw8Ry4+Dl/wAx0UXIeef3ZfyQvqY89M92V8kC0CznX9B2nFLONOAoBqxNSGJNKg8sSWXc9ny1IE0NjCYhVlGTVYceIU1V446F9UHnpnuyvkj36oPPTO6X8kC0YpXJY2lSERzVlFCaluPiJzpFlxEn1Seemd0v5I8+pzz03/1/JDKSRiq4iBxGgbj/AO7N/wDX8kNNwDnZvenyQ6yRG3GS4iFxG0dHV5yb3r8kef00nOTfeX5Yos0UNuMBxBJca/dDrPjDJejcsHMu3QzCnbQCNNUAFAKARLLlU1SFlKz2keR7CjnAeLEirFd54VSx1AV7hAZatI57sSHZRxBagAf3hlGzp0+mlnbrwH29mFvZjngvqfzsz3m8oeL6n87M7z5Q/tv5Or/jZ/KOgb2YWCAJb6n86/efKHrfM/nH7z5RvbfyK/T5ryg6wR5ggKF8TucfvPlD1vedzj958oHtsR6GXygywQsECSXtO5x+8+UTrek3227z5RvbZN6WS8hNvceYIHxeU3227/4iVLxme20bYxHga8m5gjzBGOLwme20SrbpntGBsYjxtGnghYIoC2v7RiRbW/tGNsEaot4IWCKv0t/aMQzLa/tGNsMlZob3HmCMd7xme2duyK0y9Zvttt2QdjLRwSYQ4YWGBOZfM7nG27Irvf1o519uyN7bLx0M35QZ4Y8gJXSS0Ka74xpxNmD18GCy7rwE6WHpQnWOQjXCyi0Tz6WeFJvyWqQo8hQhylG8fUv+lvCADDtQeUH94+pf9J8IABtqi+M9r0ztkegbU/iJFG1P4hg21Q8HbKKHqMeo22ESAbbCGLDxGJMkA22ESLttSIwYcXpGISZOrbbCJlcRyK/r5adPZwSF9FACRwRqPbme2KH0lvab3jAPCyeorc0kdzRomQQE7nd3kSmnOSS/BWpJ4K6z2nwg1QxjohNzjuaqyZYlUxCphC1r7S94gCSLQaJVmCB3SajyKLVmqCoRsNSNYchhRCMiemBC33bOaXLCK4ZTMLDHiUMWTCiMX9AKSAePCcs4Vs55HUd9HLFebMEcutl02lZcoIrHCrkgEE1q1FejUzDZgUh9ruicZ7EypuHGpBDf6aU4R6DmdVRx0gWaLOiTGitMEB91Xc4tYZ1mqtcS1bFXN6YmBzABWoJ111wYTIdOzuxOylOEVJm2qLc3basVZm21YY9PGVWG2UGOivqO0+MB77bVgw0W9QOtvGJz4I+ofiX2bMKPIURPCKN4epf9LeEAQO1f5g9vD1L/AKW8IA4tjPa9N7ZHoO1f90PB2r/MMB2ziQRQ9KTHqdq/zEg2z/mIwYeDGJSY8Hav8xg6Z3tvUjAp4UzgjoX8R19nbG9Wkcv0jvTf57N+EcFP0jj7TnAZ5PqGf28dLlmXWFipmdQzPVCireE2gwjjzPVxQrZ83jjulQSWXdRny0VElSgqgACj6hl7UGOgeltotrvviS1loBUqGqXOoZtyAmOOKKnLXxdcd60KuL6LZEQjhnhzP1trHYKDsgK2ezjbbqzfYVBHLlAI2gSFmli0qHNGC62FFYasVdRXu6YPBAtLsZa8y7S3UKxKusslXJlBSzzCchTIADigtWbK6ozp2jspC4e1yxUhXxAA1AVsOvoB7YnXRmXJkyna0ywi5q5BoxY5EGvIWyHLWBu9LLN+kTQJbHFNLUEs1NKgAEA0xY+rOsXJ9mr9HBLAizqcbLONDiZCgVRwchTVnSBSOF5n16GtP0HVQtLQoV24GIVxkgkAEcdBXsh1suqTMRmFqlqK1dlb8QKKqmpNABLPSSxjDN2u0iQUQYRNmrVjMYHCpI4DZgEKTxZmM+RKIkzMjmJByU1qS+QyGQzyzGeuCooCzST4Ci6LnkpPlYbRKmFMgoPCNM60BOYHFSC14A9FJh+mDFiHBZRilnPOoFSODTM1g8cbbCClR6ekm5K2U5sVZm2uLU0bbCKswbbCCexjKz7a4MNF/UDrPjAg422EGGi4+4HWfGEycEfUPxL7NaFHseRE8MoXj6l/0t4QB022EHl4epf9J8IA6RbGez6b2yHAbbCBDSa/XE7BLYqEyNMqsc+TiyguptlHO79s7JaJmIa2LA8oOdRDsn6tknDF/Xy+o368n86/fBToXPmTA7zJjMAQoBNRyk+EA9YsWa8ZksEI7KDrANKxj57T6pwmpStr7DrS6+BKkmWp4cwU6VXjOrs7Y56RD5s4sasSSdZJqYaVOEtQ4V1niFdWfLGBqdRLUzuhjECpOoZmMibNLMSePYCJbVbC+QyHj1x7d8mrV4h48UTbtj44+1FyfJq3ZYiSiKOGxAHLiJ27o6/Kvmz2NElTZwDKorUlmPKTkdZ5Y5pdheShtKrqO9qx/CzA1anHll1tGdNnuxLem9a0apxGudeMw/AuLM4ccs7fdl8yp4JlNiA1mhA7yIr23S+yySQ81ajWFq5HXhGUAukt+TZUmVZhRG3tTO3sYRVhXAtNQ5eWKOjt3zgN+WyrOUiimYQFGZBIBMY6J6iV7V1fk6ZdelllnthlzBiOpWBUnqqM41LbecmQAZrqgOQLECp10EcdGjFpadiWUEq1cmWiZ1yoa0H9on08vzfrTgBqskYAeIt+Nu/LsgEveltbaOqSdIrM4YrOlkLmxxCgrqrFSzaTWWa+CXNRm4gOPqqM+yAGbovKk3YZ88tvj0KKGoAW9EFeM0qTGTohdpnWuWBkEImMeQIa/uaDtgo0c0k0q5OxOoitMiyzRXmQT2cZSmxWmbavKLUzbasVZh22MY9LGVn21eUGGjH+HHWfGA9ztsYMNGf8OOs+MJk4IeofiX2a8eQoURPEKF4epf8ASfCAUbbVg6t/qX/SfCAWLYz2fTe2R6DtsYitVilzRSYoYdOfdnlEwh4EUPQnFS6M5DpDM3q1TUQUVWoAc8qDjOcZ/wBYN0d0dO0j0LS1HGCUmUoWpUMBqxD+8Cdo3N7Sp4OBx0NT9iIk7R87m0VSdRM257/lyyTOkidqw8IqF5ajUY9v/SZrSFUKJctfRlrqrynlMWl3PrZzY99fOL9i3L7Q3psiDtY9w843UWOKaVJAYFg70L0GecmOdWXLPoACjv8A6s9S+MFFxbntnkEMwM1xqLjgg8oXV31guVIKVFFpr7wI00aXYruEhRUuQErrqDjZzTj8xABdV4YSZr1US6FMAzabrVanIDIk9A6YPtMtCLVbbRjDywigKiktUDWSaDWT4CLH2d//ABhs4Kmdi3zF+EzK8tK0w5RnZGeFSfHABWa02m8rZQFcb8uSIi/vQV6zGjpfYxYcMlZ7THYBmSmFFXOlaHPOtBGhcu5xbrPaJc5DKqjA0xnMamXVxgkdsamnW5zOtE8z5BDFgoZGNCCopVTqpQDKB1om8KfVoA7nmyJhb6VPeUtOCJSFiTyk8QHJx9ERWO21tCKi74DMUKDUFxiAFR0jxg4sFz3olnSRLsshMP8AmtvbMRWudSR20gnuLRy1ykeZPaVMmBW3uUkuWih6ZFpmEHXGtivHF9GgM3T9J8VoEhM1kjhDi3w6+4UHfFSy2C2Srue1JMWQj0OVd9mLXCoDU4IqSaccWJO5ZbZtoDTwoV3xTWxgmhNWIA49cE+6Ho/ap6SpFllDeUAJ4SqKjgqtCdQFe+NYVCN7q6gLoPeVpa3SlSY7At94GZmUoM2qCeT96R2V4EtzzQ17IHmT1AmtwQKg4UGescp8IL5ghonfgVLqUpu21YrTNtqxamiK0wbbCGPUxlZ9tqwX6M/4cdZ8YEHG2wgv0Z9QOs+MJk4I6/8AEvs1qx5HsKIniGfb/Uv+k+EAwG2wg5t/qX/SfCAam2UWxns+ndshwXan8RIF2p/ERjbVEiiKHoyHgbU/iHqNthGZekia2DempQnFQgV1UrUZ8cVJFjtedZgGYpmDlx8UCzlnOnVBEq7bCJllmlaZdX8RmXbImhm3xqg0KioNM2y7sMTzJDYqqWFa4mxChGEBVA1ijCv/ADGJSk6tI0RLIOY/b+IsKmVdvCM6yy2FQCVFeADhchaatRGup7YetnbfK5mtcRJFCuEAJh/VU9sYhJuuDRAiRRFOwycINQFLEmgpkNQGXREN+S5xlj6OaNiFaYRlQ+100gEW+hqqIlUQGTLPeJxUelaYc0qMz/bxjZuez2lZtZz4kKDg5cFqLl0muLOBZFuzfQRMojIveyu4TAKlSx/CNaFRm2rMjMZjizjQky3qCXNKZpQUry4jn+8YjIsUivMEUFsTCzhSpZwWIzXIliRWp9HMA04ogn2ObjJFQSDVgRhw4AFVQc1IerV6TyxgRZ5el92eQQJ06VKLCqiZMVCRWlQGOecZr6X2L83Z/jS/OAbdQ0UtdomyTIkTHREZQAVYoMVQpIPWe2Ac7nt4D/pZvcPOA20dCySXCOzTNK7H+as/xpfnFgTVdQykMrAFWBBBBzBBGsRw/wDoK3/lpn7ecdjuGztLschHBVklS1YHWGCAEHPlgxbZ3abLKbaaosPBfo0PuF6z4wIudq/zBfo1/hx1nxgZOB9f+NfZqUhR7HkRPFM+3+pf9J8IBgdtjBxb/Uv+k+EBAO2fnFsZ7Pp3bIcDtsYeDtsYau2uHiKHoSPZkzCrN7ILU5aAnl6IBRuwyfy8z318oN7WKyn/AEPy+yY4H9Q2jmJ3wn8oSTaPM1eWcGtp0cbskn8vM99fKH/bPJ/LzPiL5RzX6gtHMTvhP5QvqC0/l53wn8oTczi/kZfk6Yu7VJ/LTPiL5RJ9t8n8tN+IvlHL/wCn7T+XnfCfyj3+nrT+XnfCfyjbmK82RnUhu5Sfy034i+UOXd1kflZvxF8o5X/Ttp/LzvgzPKPf6ctX5ef8GZ5RtzF9yZ3XQvdHl3jOeUkl5ZSWZhLOrAgMiUoAPbHdBoI4vuK3VOlW2cZsqZLBkEAvLZATvso0BI10B7o7OphkMna6kyxIsRKYlWCSkexDMiaIZkZGgVZkVZkWpkVZkMd0CnNis+21YtTNtqRVmbbUgnoQK77bVgu0bH3C9vjAi+21IL9HPUL2+MTycEdf+NfZp0hR7CiB4pm24fct+k+EBJG2wg/CVWhgdtmiz1JlFKcjVFO0AxWDSPQ0WohitS8mGBtsIkUbbCNAaMWj/te+3yQ4aNWjkle+3yRTcjuesw/JRXbakSLttSLg0dtHJK99vkhw0ftHsyviH5I25E3qsT8lRTtsIr3taHSS7SxVwOCKVqagao1BcVo9mV8Q/JHv1LaPYl/FPyRrRKWoxvhgW+kdpFTRRnlwDxYNevlMaNj0jmGZRxwcBOSnEX4gOXiGrj7YJRdFo9iX8U/JDxdk/m5fxT8kC/2cryR/9ApeekVqRZWBMyKTQVOTggFQenEKQ2XpPay80YFGAMQSjHJXIqSOjwgw+r5/Ny/in5Iethn83L+L/sgX+ybmvkDxpNaxgxy1XEA1SjcbGgpXIUpVuKsRStLLYd8+7TInBwGqfvMFNeZoa/8A1g3Fjn80nxf9kOFlnc0nxf8AZG/2I5L5Ac6bWoGWMK8MAtRDlw2U62yyWJbNpra6MZkpVGEFCVKjhOFrmeFxwaizzuaT4v8Ash4lzuZT4v8AsgWTbIrivBp0hJjgAsMwNWRI/tFmZHgE7ml+KPlhjS55/wApfij5YKaDFpEUyKswRaeyz+aX4o+WImu+fza/EHlDWjqhlivJnTdtqRWmCNN7nnn/AC1+IPKIjcNo9hfiCDuR2Q1ONeTIeDDRwfcL2+MYqaMzyeEEUcZx4u4CCixWQS0Cjiic5JkdZqIZIqMepLCh1IUSPOIJeqHwoUYAoUKFGMKFChQQihQoUAwoUKFGAKPRChRjHtIUKFGRhQjChRjHsewoUYx4Y9EKFGMKkKkKFGMewoUKMYUKFCgBP//Z"/>
          <p:cNvSpPr>
            <a:spLocks noChangeAspect="1" noChangeArrowheads="1"/>
          </p:cNvSpPr>
          <p:nvPr/>
        </p:nvSpPr>
        <p:spPr bwMode="auto">
          <a:xfrm>
            <a:off x="917575" y="6175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08" name="AutoShape 18" descr="data:image/jpeg;base64,/9j/4AAQSkZJRgABAQAAAQABAAD/2wCEAAkGBhQSEBUUEhQWFRUUFxQUFBUUFRgUFBQUFBQVFBUUFBUXHiYfFxkkGRQUHy8gIycpLCwsFR4xNTAqNSYrLSkBCQoKDgwOFw8PGikcHxwpKSkpLCkpKSksKSwpKSkpKSkpLCwpKSwpKSkpKSwpKSkpKSksKSkpKSkpKSkpKSkpKf/AABEIAQUAwQMBIgACEQEDEQH/xAAcAAABBQEBAQAAAAAAAAAAAAAGAAIDBAUHAQj/xABIEAACAAMEAwwGCQIFBAMAAAABAgADEQQFEiEGMfAHEyJBUVNhcYGRsdEyM1KSk9IUFRcjQlRyoeEWwTRDYuLxRGOioyWCwv/EABoBAAMBAQEBAAAAAAAAAAAAAAECAwAEBQb/xAArEQACAgEDAwQCAgIDAAAAAAAAAQIRAwQSMSEyQQUTUXEzYRQiI4EVQlL/2gAMAwEAAhEDEQA/AOyiEXA1sB1kDxipb7SUlsw1gZdeqBJnJNTUnp/4i2LDv6mUbDjfU9tfeELfU9tfeEA422pDxttSK/xv2NsDXfU9tfeELfV9tfeEBoMPED+P+zbAv31PbX3hC31fbX3hAkDDwYH8dfINoVCYvtr7wj3fF9pe8QMLEimFeFfIKCPfF9pe8Qt8X2l7xA+IkEK8SNRu74vtL3iFvi+0vfGIIeDA9s1GzjX2h3wsS+0O+MkQ8QNgDTxr7Q74831PaHfGaYheMoGNcz09sd8NNql+2vfGG5iFzDrCmFIIDbZXOL3w02+Vzi98DDmIXMUWnXyNtC+XbJbGizFJ4hWJCIBi22xgruu0l5Sk66eESy4tlNAaou1hQ2sexAUzr49S3Z4iBbbbKCm+PUttxwK1j0NN2seA4DbYQ8bbUhgMPEdI49YeNtqQwGHCFYB4h4MRgxQv69BIs7vxgUUcrHIbdEJJiydJtle16bWeVMZGLVU0OFaivXDBuh2Xlf3DHL3mEkkmpJJPWYUtakACpJoB0nVENx5b1c2+h2m5b9l2pS0rFRTQllpnryjUBjF0esK2ezpLyqBVuljmf38I10mA8cbk9GFuKsmEOBinbrYJUp5hBIQFiAKk0FaAQMjdLkZcCZmxXUusEDl/1QjaQQmvO+0kYcQdi2SqiM5JGZGQoDSpz5IzLVugWdAp+8IZcakIRUZ09Kmuh6MumMG/dKpNol0O+qqtngCh2IrmjE1WlCCemkZVt3mbgZzMylKVIlyxRZYZlFK0qQwFNRw1ibYA1bTuRiRSJgLgFRhzzwnVXPJuKuoxV+0CQXwYZtakeiNYNOWp6tcBp+jPNlld9UnelAwoSd7YZsQcyegRNP3qztvhmTw2OYQMCDUWBKk6hVCD1wE2YMrs0tlWiZgQPXMglRSgAOdCcOvjjUcwGaKugtOGWZpBUE74FOWEAVYHkA6YMnjog7QyIXiB4leIXi6KIiaCe5PUjt8YF2G2wgnuP1I7fGJantQszQj2PIUcBMz73P3LdX94Ftts4Kb29S/V/cQLbbZR6Gl7WPAcNtqw8HbYxGIgtF6SpZo8xVOujGhpyx0NjNpcl0HbYw4HbYxljSGz88nvRbsd4y5td7cPTXhNaQtpiqcXwy3XbYxz7T298c0SlPBl+l0ufIeMGd73iJEl5h/CMhysdQ745HOmlmLE1JJJPSczEZs4tZkpbV5GmK9utGBMtZyH9z3eMTxjW+0Yny1LkP7mISdI5NPDdL6It/b2j3mOyblVzGVZTOeuKeaivFLX0e/M9scnuy7cboXOGWWGJtZC1zIA6Kx9D2AKJaYBRcIwilKCmQpxZUgRR6kZJukwf0i0v3l2lGVjGQzJAKspJrl0UFK1ziKxmRMsYnfQ0JLABFocyVFcRGQyGZ5Imv3RBp7l1mUxMhIKjJVyybXqJyiyuidLKbOsw5sGxFRqBBw4Qcxl+8M0Q/ybn8Gfa7ZZVsqT/oqkTGwFThyzIY11fhOfHxmIbsvqztMZXsyKEDlcH3jEy2w0Chc8jWNi9NFmnWaXKxrVGBqECqRyBR6OVYzru0CmSsZ31CWlzJZ4JGbj0ga5GuvoAgdBZPLaorWK+LPMnUex0BJwFULOprSkwUGGuWokCK1o0qlUB+ioQWZCGIXgyyVRQM6HhGtQBmY1rLoTMV5RJlDAQWKBwzDCQcyxHHXVFS0bnjDKWyLXfBU4qkM1UqQRWgyzqIySF/zUQtpAsqa+92eUpTINipiy1VVTU66QUXVbjOkrMbCCwrRGxKO3l5YHbXoNMZ2YTVAJFBhJoAKaxTpgiuqxtKkqjFSVFKqMIoNWVdcUiWxe5f8AYleIWiZ4geLo7ERNBNcfqV7fEwMvttWCW5PUjt8TEtT2oEzQrCjyFHASKN7epfqgVG21IKr19S/VApttnHfpu1jwHbbZRy++bcZs93PLQdCjICOn0jnt96MzZTsVUshJIK5kA8RAimWzk1ik4qjDrBtodekiVZzjmKrFiWBNDxAZdUA5PF+0KsQTo8/HN45XQSaW6RC0MEln7tc66sTctOQQORPY7C800lozcXBFQOs6hHmkNiayoodl318wgzKr7THi6BAb8sbbkzSszrwteBaA8I6ugcZjIkS8TADjhrsSak1MaNzyNbdg/uYlyzs2+zjCfRi71ecuMgSpQxuTqCrqB6zT94KLRujOZmCRKDLWilqgt00GoRhW24mlWCXNqRjarjioR93UbelGLY7uW0OkpiFDOvCPFnmO0E9tIrwc0HKLUeL8nWH0k3iQJlqKBm9FJVWJ6ATr69UYsnTW12gt9FkLhXWWNadBNQK9ECOk9uV7SyIylJQWWgU5KqgZDtrE1leyrKBM2eHyxLLoBUjOnQOmAUnlnu28JBTce6Q7TVl2hFGIhcSVFCTQVU1yryRqaVad/RZqy0QOcOJqkjDXUMuOlTHPrPethlTFelocqQ2DgGpByrTirSIJ057Xaa/imvl0VNAOoCndA6AeTJGP2Gy7pr7yXNnNa0BBbex+pqa68Qj3R/dAmTrQsuZLWjmgKVyNOMGtRFbTe1JZrNKskvkBb9K6q9JbPsjD0UvKz2UtaLQ9KcGUoGJ2J9Jgo6Mq9JgqgqWTeo2daaIXgcuPdEs1qm70mNXNcIdaBqZ0BBOfRBE8Ui7PSRA0QvEzxA8WQ5E8E1yepHb4mBhhtsIJbk9SO3xiWp7UCZowobnHkcBMq3p6l+qBTbbOCu9PUv1QKR36btY0D0bbVh0NEPAjpY5wzSmyPKtc0OCCXZgfaVmJDDlyMZWIx328bmk2hcM6WrgaqjMdR1jsgfn7l1kb0d8Tqeo/8gY4pYX4JuBy+wX3PkqVlTXRSakKaAnVWK8+ezsWdizHWWNSesmOpJuT2eucyae1R/8AmNSwbnVjlmu9lz/3GLDu1ftC+1I205Pc2j061PhkoW5W1Iv6m2Mdg0S0Kl2OXnR5jUxuR+yg6hG9ZrMqAKihQNQUUA6gIsgQ6x0akct3Wb9qUsqHJaTJlOU+gvcSe0QLSrBOkWH6QMlnsZVacIIudQeIMQRX/THXbboHZJ0xpkyUWdjViXfM98aFp0bkTLOLOyfdAKAoJFMOqhGcTcWBqzjG5/YpE23IloFQQSg/CzjMBuUUBy6In3R7fW2NJRFlpJ4ICqFxMQCWNNevL+Y6dZdzexS3V0lsGUhlO+PkQQQdfRFu/dBrLa2xTU4erGhwsQNVeXthdroFI5ncd02uzWcTVmWSWk8A4p5UsQRULUg90R6N6HM1pR/pNnZZTCbM3qaWYIhxE0pQaqQeSNyGxg8IzWA4jMoP/EAwRS9EbMtneQkve5cwUfAcLMOltZgUwUjhGkd7PbbY7rU42Cy1Hs1woPDvgp0zuKz2GwSpWBWtMyhMzW3Bzc15KkKB0we3buaWORNWaiNjQ4lxOzAHloYff+glntc3fJ2MsAFFHIAAqcgOkmMkwnNtyu4jNtJnsODJ1dMxhl3Ak9ojrzRWua4ZVklb1JBC1JzNSSeMnji08dEFSHRXeIHid4gc7bGLociaCS4/Ujt8TA0522MEtx+pHb4mI6ntQsy/Cj2sKOEQp3n6l+owJwWXl6l+owJx3abhjQHgbbCHDbakMEPAjqHGzLQqkBmAJ1AkCvVXXHiW6WdTpyekNcUrzuRJ7IzEjBqpTPMHOvVFay6ISkpm5IYMCSK5ADiHREm5XwA3ZM9WrhINNdCDTrpDha0oxxrRPTz9HXr7tjFS7rrWTiw14WGtf9Nc+2phv1RwgeBwfQGDInfN8+8z4WeWVMunOFdiuzVlHEKrmCAQRqoRUGGrbU4VDiwGjBQWIPJQDPUdXIeSK1ku0KoBOYLNwSyrVmLEUB1VOo1hSLtKklWUHCVSiaqsXq+fDNW6PGFdm6l+RPVxVTUZ8RGrI64VotiSwC7qoJoMRpU8grDbHZ8CKo/CAK8vKYr3vcqWhVVyRhNRSnGKcYhHYCZr7kCtZqCmR4Qy1+R7os2a3S3JVXViNYBqRA42gMgg1aZwiCcxxEnLLlP7CNi7bhlyXLoKFhhPHXOtT0wlsBfm29EZUY0ZtQAJy1VNBkK5VMWZjhVLHUASeoa4qNZDvmNWCkgK3BDEqCSACdWs98Pa7lo9BQzAQxzOsHOhPTAAeveKDDmTjphIUmtdWocmcVjfMo4+GPu/S18pGWXCzBGVcxSPZl1ky5aBgBLw54eFwKUKtXg1pQ9BMU5mj4r6Xo+r4C8D73fs/b4VNfEIyMDOkm6xZ7JP3ppUyZwUcMhXCQ6hh6RrUVp2RkNu42bmJ3ennEmlO5E1rtBnC0qlQoIMquYGZyYAAmuVMoxjuFN+bX4LfPB/v4G6mgd2uzH/ACJ3ennB6xjlx3EGH/VL8FvnjqBG2wi2Ny/7DxsjaCS4/Ujt8YGn22pBJcXqR1nxgajtRpmhChQo4SZUvL1T/pMCsFd4eqfqMClNthHbp+GNA9G21YcI8ptsIcI6Rwc3QL6m2WxGbIYK++S1qVDCjYq5NUcQjmX2qXhzy/BlfLHVtMdHWttlMlHCHGj4mBIouLKg64BBuJzvzMr3X8o5cqm5dBXZi/areHPL8GV8se/avePPL8GV8sbI3Ep35mV7r+UO+xGd+Zle4/lE6yC9TFG6zePPL8GV8se/a5ePPL8GV8sbP2ITvzMr3X8od9hs78zK91/KBUzGL9rt5c8nwZXyx79r95c8nwJXyxtfYZO/NSfdfyj37C535qT7r+UCpACzcm0stFuS0G0uHMtpQSiIlAwmE+gBX0RrjoIgJ3OdCmu1ZyvNSZvplkYAwpgDjPFy4v2gzEwcsOuOpiYRJEAnDlEPE4cohWAkiF4lBiJ4KCQOYgcxO8QPFkOiu8QPEzxC221YshiFoJLi9SOs+MDbbbVgluL1Q6z4xHUdqBM0KQoUKOEmVrctZTdR8IFKbbCDPDURmWnR5WNVcpXoDD946MWRQ6M0XRggbbCPQNthGuNGDzx+GsO/pk88fcWLe/EbeZIXbYQ8CNQaNHnm9xY9/ps883uJC+9E28zAIo37YGnSGloaM1KHVShB4uqCL+nDzze4nlC/p0883uJ5QHli+gNxzubopaGBzBJrmZh9onKoJGVI0LJcdpWYzVWjKU9MkLU+lTDmc25NQg1/p888/uJ5R79Qnnn9yX8sT3RBYC3lonPmNJImAb0FTInhKrZMRqrhJqOURBK0Jn/e4pmLEOBwm14sQrSlI6F9RHnn92X8sei5Dzz+7L+WA3E1gEuhM5SlJmIAJXEzDMMzMRr4WeR1a8ogkaAzgrgzBwyDXExpw8Ry4+Dl/wAx0UXIeef3ZfyQvqY89M92V8kC0CznX9B2nFLONOAoBqxNSGJNKg8sSWXc9ny1IE0NjCYhVlGTVYceIU1V446F9UHnpnuyvkj36oPPTO6X8kC0YpXJY2lSERzVlFCaluPiJzpFlxEn1Seemd0v5I8+pzz03/1/JDKSRiq4iBxGgbj/AO7N/wDX8kNNwDnZvenyQ6yRG3GS4iFxG0dHV5yb3r8kef00nOTfeX5Yos0UNuMBxBJca/dDrPjDJejcsHMu3QzCnbQCNNUAFAKARLLlU1SFlKz2keR7CjnAeLEirFd54VSx1AV7hAZatI57sSHZRxBagAf3hlGzp0+mlnbrwH29mFvZjngvqfzsz3m8oeL6n87M7z5Q/tv5Or/jZ/KOgb2YWCAJb6n86/efKHrfM/nH7z5RvbfyK/T5ryg6wR5ggKF8TucfvPlD1vedzj958oHtsR6GXygywQsECSXtO5x+8+UTrek3227z5RvbZN6WS8hNvceYIHxeU3227/4iVLxme20bYxHga8m5gjzBGOLwme20SrbpntGBsYjxtGnghYIoC2v7RiRbW/tGNsEaot4IWCKv0t/aMQzLa/tGNsMlZob3HmCMd7xme2duyK0y9Zvttt2QdjLRwSYQ4YWGBOZfM7nG27Irvf1o519uyN7bLx0M35QZ4Y8gJXSS0Ka74xpxNmD18GCy7rwE6WHpQnWOQjXCyi0Tz6WeFJvyWqQo8hQhylG8fUv+lvCADDtQeUH94+pf9J8IABtqi+M9r0ztkegbU/iJFG1P4hg21Q8HbKKHqMeo22ESAbbCGLDxGJMkA22ESLttSIwYcXpGISZOrbbCJlcRyK/r5adPZwSF9FACRwRqPbme2KH0lvab3jAPCyeorc0kdzRomQQE7nd3kSmnOSS/BWpJ4K6z2nwg1QxjohNzjuaqyZYlUxCphC1r7S94gCSLQaJVmCB3SajyKLVmqCoRsNSNYchhRCMiemBC33bOaXLCK4ZTMLDHiUMWTCiMX9AKSAePCcs4Vs55HUd9HLFebMEcutl02lZcoIrHCrkgEE1q1FejUzDZgUh9ruicZ7EypuHGpBDf6aU4R6DmdVRx0gWaLOiTGitMEB91Xc4tYZ1mqtcS1bFXN6YmBzABWoJ111wYTIdOzuxOylOEVJm2qLc3basVZm21YY9PGVWG2UGOivqO0+MB77bVgw0W9QOtvGJz4I+ofiX2bMKPIURPCKN4epf9LeEAQO1f5g9vD1L/AKW8IA4tjPa9N7ZHoO1f90PB2r/MMB2ziQRQ9KTHqdq/zEg2z/mIwYeDGJSY8Hav8xg6Z3tvUjAp4UzgjoX8R19nbG9Wkcv0jvTf57N+EcFP0jj7TnAZ5PqGf28dLlmXWFipmdQzPVCireE2gwjjzPVxQrZ83jjulQSWXdRny0VElSgqgACj6hl7UGOgeltotrvviS1loBUqGqXOoZtyAmOOKKnLXxdcd60KuL6LZEQjhnhzP1trHYKDsgK2ezjbbqzfYVBHLlAI2gSFmli0qHNGC62FFYasVdRXu6YPBAtLsZa8y7S3UKxKusslXJlBSzzCchTIADigtWbK6ozp2jspC4e1yxUhXxAA1AVsOvoB7YnXRmXJkyna0ywi5q5BoxY5EGvIWyHLWBu9LLN+kTQJbHFNLUEs1NKgAEA0xY+rOsXJ9mr9HBLAizqcbLONDiZCgVRwchTVnSBSOF5n16GtP0HVQtLQoV24GIVxkgkAEcdBXsh1suqTMRmFqlqK1dlb8QKKqmpNABLPSSxjDN2u0iQUQYRNmrVjMYHCpI4DZgEKTxZmM+RKIkzMjmJByU1qS+QyGQzyzGeuCooCzST4Ci6LnkpPlYbRKmFMgoPCNM60BOYHFSC14A9FJh+mDFiHBZRilnPOoFSODTM1g8cbbCClR6ekm5K2U5sVZm2uLU0bbCKswbbCCexjKz7a4MNF/UDrPjAg422EGGi4+4HWfGEycEfUPxL7NaFHseRE8MoXj6l/0t4QB022EHl4epf9J8IA6RbGez6b2yHAbbCBDSa/XE7BLYqEyNMqsc+TiyguptlHO79s7JaJmIa2LA8oOdRDsn6tknDF/Xy+o368n86/fBToXPmTA7zJjMAQoBNRyk+EA9YsWa8ZksEI7KDrANKxj57T6pwmpStr7DrS6+BKkmWp4cwU6VXjOrs7Y56RD5s4sasSSdZJqYaVOEtQ4V1niFdWfLGBqdRLUzuhjECpOoZmMibNLMSePYCJbVbC+QyHj1x7d8mrV4h48UTbtj44+1FyfJq3ZYiSiKOGxAHLiJ27o6/Kvmz2NElTZwDKorUlmPKTkdZ5Y5pdheShtKrqO9qx/CzA1anHll1tGdNnuxLem9a0apxGudeMw/AuLM4ccs7fdl8yp4JlNiA1mhA7yIr23S+yySQ81ajWFq5HXhGUAukt+TZUmVZhRG3tTO3sYRVhXAtNQ5eWKOjt3zgN+WyrOUiimYQFGZBIBMY6J6iV7V1fk6ZdelllnthlzBiOpWBUnqqM41LbecmQAZrqgOQLECp10EcdGjFpadiWUEq1cmWiZ1yoa0H9on08vzfrTgBqskYAeIt+Nu/LsgEveltbaOqSdIrM4YrOlkLmxxCgrqrFSzaTWWa+CXNRm4gOPqqM+yAGbovKk3YZ88tvj0KKGoAW9EFeM0qTGTohdpnWuWBkEImMeQIa/uaDtgo0c0k0q5OxOoitMiyzRXmQT2cZSmxWmbavKLUzbasVZh22MY9LGVn21eUGGjH+HHWfGA9ztsYMNGf8OOs+MJk4IeofiX2a8eQoURPEKF4epf8ASfCAUbbVg6t/qX/SfCAWLYz2fTe2R6DtsYitVilzRSYoYdOfdnlEwh4EUPQnFS6M5DpDM3q1TUQUVWoAc8qDjOcZ/wBYN0d0dO0j0LS1HGCUmUoWpUMBqxD+8Cdo3N7Sp4OBx0NT9iIk7R87m0VSdRM257/lyyTOkidqw8IqF5ajUY9v/SZrSFUKJctfRlrqrynlMWl3PrZzY99fOL9i3L7Q3psiDtY9w843UWOKaVJAYFg70L0GecmOdWXLPoACjv8A6s9S+MFFxbntnkEMwM1xqLjgg8oXV31guVIKVFFpr7wI00aXYruEhRUuQErrqDjZzTj8xABdV4YSZr1US6FMAzabrVanIDIk9A6YPtMtCLVbbRjDywigKiktUDWSaDWT4CLH2d//ABhs4Kmdi3zF+EzK8tK0w5RnZGeFSfHABWa02m8rZQFcb8uSIi/vQV6zGjpfYxYcMlZ7THYBmSmFFXOlaHPOtBGhcu5xbrPaJc5DKqjA0xnMamXVxgkdsamnW5zOtE8z5BDFgoZGNCCopVTqpQDKB1om8KfVoA7nmyJhb6VPeUtOCJSFiTyk8QHJx9ERWO21tCKi74DMUKDUFxiAFR0jxg4sFz3olnSRLsshMP8AmtvbMRWudSR20gnuLRy1ykeZPaVMmBW3uUkuWih6ZFpmEHXGtivHF9GgM3T9J8VoEhM1kjhDi3w6+4UHfFSy2C2Srue1JMWQj0OVd9mLXCoDU4IqSaccWJO5ZbZtoDTwoV3xTWxgmhNWIA49cE+6Ho/ap6SpFllDeUAJ4SqKjgqtCdQFe+NYVCN7q6gLoPeVpa3SlSY7At94GZmUoM2qCeT96R2V4EtzzQ17IHmT1AmtwQKg4UGescp8IL5ghonfgVLqUpu21YrTNtqxamiK0wbbCGPUxlZ9tqwX6M/4cdZ8YEHG2wgv0Z9QOs+MJk4I6/8AEvs1qx5HsKIniGfb/Uv+k+EAwG2wg5t/qX/SfCAam2UWxns+ndshwXan8RIF2p/ERjbVEiiKHoyHgbU/iHqNthGZekia2DempQnFQgV1UrUZ8cVJFjtedZgGYpmDlx8UCzlnOnVBEq7bCJllmlaZdX8RmXbImhm3xqg0KioNM2y7sMTzJDYqqWFa4mxChGEBVA1ijCv/ADGJSk6tI0RLIOY/b+IsKmVdvCM6yy2FQCVFeADhchaatRGup7YetnbfK5mtcRJFCuEAJh/VU9sYhJuuDRAiRRFOwycINQFLEmgpkNQGXREN+S5xlj6OaNiFaYRlQ+100gEW+hqqIlUQGTLPeJxUelaYc0qMz/bxjZuez2lZtZz4kKDg5cFqLl0muLOBZFuzfQRMojIveyu4TAKlSx/CNaFRm2rMjMZjizjQky3qCXNKZpQUry4jn+8YjIsUivMEUFsTCzhSpZwWIzXIliRWp9HMA04ogn2ObjJFQSDVgRhw4AFVQc1IerV6TyxgRZ5el92eQQJ06VKLCqiZMVCRWlQGOecZr6X2L83Z/jS/OAbdQ0UtdomyTIkTHREZQAVYoMVQpIPWe2Ac7nt4D/pZvcPOA20dCySXCOzTNK7H+as/xpfnFgTVdQykMrAFWBBBBzBBGsRw/wDoK3/lpn7ecdjuGztLschHBVklS1YHWGCAEHPlgxbZ3abLKbaaosPBfo0PuF6z4wIudq/zBfo1/hx1nxgZOB9f+NfZqUhR7HkRPFM+3+pf9J8IBgdtjBxb/Uv+k+EBAO2fnFsZ7Pp3bIcDtsYeDtsYau2uHiKHoSPZkzCrN7ILU5aAnl6IBRuwyfy8z318oN7WKyn/AEPy+yY4H9Q2jmJ3wn8oSTaPM1eWcGtp0cbskn8vM99fKH/bPJ/LzPiL5RzX6gtHMTvhP5QvqC0/l53wn8oTczi/kZfk6Yu7VJ/LTPiL5RJ9t8n8tN+IvlHL/wCn7T+XnfCfyj3+nrT+XnfCfyjbmK82RnUhu5Sfy034i+UOXd1kflZvxF8o5X/Ttp/LzvgzPKPf6ctX5ef8GZ5RtzF9yZ3XQvdHl3jOeUkl5ZSWZhLOrAgMiUoAPbHdBoI4vuK3VOlW2cZsqZLBkEAvLZATvso0BI10B7o7OphkMna6kyxIsRKYlWCSkexDMiaIZkZGgVZkVZkWpkVZkMd0CnNis+21YtTNtqRVmbbUgnoQK77bVgu0bH3C9vjAi+21IL9HPUL2+MTycEdf+NfZp0hR7CiB4pm24fct+k+EBJG2wg/CVWhgdtmiz1JlFKcjVFO0AxWDSPQ0WohitS8mGBtsIkUbbCNAaMWj/te+3yQ4aNWjkle+3yRTcjuesw/JRXbakSLttSLg0dtHJK99vkhw0ftHsyviH5I25E3qsT8lRTtsIr3taHSS7SxVwOCKVqagao1BcVo9mV8Q/JHv1LaPYl/FPyRrRKWoxvhgW+kdpFTRRnlwDxYNevlMaNj0jmGZRxwcBOSnEX4gOXiGrj7YJRdFo9iX8U/JDxdk/m5fxT8kC/2cryR/9ApeekVqRZWBMyKTQVOTggFQenEKQ2XpPay80YFGAMQSjHJXIqSOjwgw+r5/Ny/in5Iethn83L+L/sgX+ybmvkDxpNaxgxy1XEA1SjcbGgpXIUpVuKsRStLLYd8+7TInBwGqfvMFNeZoa/8A1g3Fjn80nxf9kOFlnc0nxf8AZG/2I5L5Ac6bWoGWMK8MAtRDlw2U62yyWJbNpra6MZkpVGEFCVKjhOFrmeFxwaizzuaT4v8Ash4lzuZT4v8AsgWTbIrivBp0hJjgAsMwNWRI/tFmZHgE7ml+KPlhjS55/wApfij5YKaDFpEUyKswRaeyz+aX4o+WImu+fza/EHlDWjqhlivJnTdtqRWmCNN7nnn/AC1+IPKIjcNo9hfiCDuR2Q1ONeTIeDDRwfcL2+MYqaMzyeEEUcZx4u4CCixWQS0Cjiic5JkdZqIZIqMepLCh1IUSPOIJeqHwoUYAoUKFGMKFChQQihQoUAwoUKFGAKPRChRjHtIUKFGRhQjChRjHsewoUYx4Y9EKFGMKkKkKFGMewoUKMYUKFCgBP//Z"/>
          <p:cNvSpPr>
            <a:spLocks noChangeAspect="1" noChangeArrowheads="1"/>
          </p:cNvSpPr>
          <p:nvPr/>
        </p:nvSpPr>
        <p:spPr bwMode="auto">
          <a:xfrm>
            <a:off x="1069975" y="769938"/>
            <a:ext cx="304800" cy="304800"/>
          </a:xfrm>
          <a:prstGeom prst="rect">
            <a:avLst/>
          </a:prstGeom>
          <a:noFill/>
          <a:ln w="9525">
            <a:noFill/>
            <a:miter lim="800000"/>
            <a:headEnd/>
            <a:tailEnd/>
          </a:ln>
        </p:spPr>
        <p:txBody>
          <a:bodyPr/>
          <a:lstStyle/>
          <a:p>
            <a:endParaRPr lang="ja-JP" altLang="en-US">
              <a:latin typeface="Calibri" pitchFamily="34" charset="0"/>
            </a:endParaRPr>
          </a:p>
        </p:txBody>
      </p:sp>
      <p:sp>
        <p:nvSpPr>
          <p:cNvPr id="76835" name="AutoShape 66"/>
          <p:cNvSpPr>
            <a:spLocks noChangeArrowheads="1"/>
          </p:cNvSpPr>
          <p:nvPr/>
        </p:nvSpPr>
        <p:spPr bwMode="auto">
          <a:xfrm>
            <a:off x="3348038" y="3716338"/>
            <a:ext cx="5256212" cy="431800"/>
          </a:xfrm>
          <a:prstGeom prst="roundRect">
            <a:avLst>
              <a:gd name="adj" fmla="val 16667"/>
            </a:avLst>
          </a:prstGeom>
          <a:noFill/>
          <a:ln w="38100">
            <a:solidFill>
              <a:srgbClr val="CC0000"/>
            </a:solidFill>
            <a:round/>
            <a:headEnd/>
            <a:tailEnd/>
          </a:ln>
        </p:spPr>
        <p:txBody>
          <a:bodyPr wrap="none" anchor="ctr"/>
          <a:lstStyle/>
          <a:p>
            <a:endParaRPr lang="ja-JP" altLang="en-US"/>
          </a:p>
        </p:txBody>
      </p:sp>
      <p:sp>
        <p:nvSpPr>
          <p:cNvPr id="76836" name="AutoShape 67"/>
          <p:cNvSpPr>
            <a:spLocks noChangeArrowheads="1"/>
          </p:cNvSpPr>
          <p:nvPr/>
        </p:nvSpPr>
        <p:spPr bwMode="auto">
          <a:xfrm rot="18357752" flipV="1">
            <a:off x="2312988" y="4524375"/>
            <a:ext cx="1295400" cy="215900"/>
          </a:xfrm>
          <a:prstGeom prst="leftArrow">
            <a:avLst>
              <a:gd name="adj1" fmla="val 50000"/>
              <a:gd name="adj2" fmla="val 150000"/>
            </a:avLst>
          </a:prstGeom>
          <a:solidFill>
            <a:srgbClr val="CC0000"/>
          </a:solidFill>
          <a:ln w="9525">
            <a:solidFill>
              <a:srgbClr val="CC0000"/>
            </a:solidFill>
            <a:miter lim="800000"/>
            <a:headEnd/>
            <a:tailEnd/>
          </a:ln>
        </p:spPr>
        <p:txBody>
          <a:bodyPr rot="10800000" vert="eaVert" wrap="none" anchor="ctr"/>
          <a:lstStyle/>
          <a:p>
            <a:endParaRPr lang="ja-JP" altLang="en-US"/>
          </a:p>
        </p:txBody>
      </p:sp>
      <p:sp>
        <p:nvSpPr>
          <p:cNvPr id="76837" name="Text Box 68"/>
          <p:cNvSpPr txBox="1">
            <a:spLocks noChangeArrowheads="1"/>
          </p:cNvSpPr>
          <p:nvPr/>
        </p:nvSpPr>
        <p:spPr bwMode="auto">
          <a:xfrm>
            <a:off x="539750" y="5229225"/>
            <a:ext cx="8604250" cy="523220"/>
          </a:xfrm>
          <a:prstGeom prst="rect">
            <a:avLst/>
          </a:prstGeom>
          <a:noFill/>
          <a:ln w="9525">
            <a:noFill/>
            <a:miter lim="800000"/>
            <a:headEnd/>
            <a:tailEnd/>
          </a:ln>
        </p:spPr>
        <p:txBody>
          <a:bodyPr>
            <a:spAutoFit/>
          </a:bodyPr>
          <a:lstStyle/>
          <a:p>
            <a:pPr>
              <a:spcBef>
                <a:spcPct val="50000"/>
              </a:spcBef>
            </a:pPr>
            <a:r>
              <a:rPr lang="ja-JP" altLang="en-US" sz="2800" dirty="0"/>
              <a:t>例）学生表から、番号が</a:t>
            </a:r>
            <a:r>
              <a:rPr lang="en-US" altLang="ja-JP" sz="2800" dirty="0"/>
              <a:t>2</a:t>
            </a:r>
            <a:r>
              <a:rPr lang="ja-JP" altLang="en-US" sz="2800" dirty="0"/>
              <a:t>の学生を取り出す。</a:t>
            </a:r>
          </a:p>
        </p:txBody>
      </p:sp>
      <p:sp>
        <p:nvSpPr>
          <p:cNvPr id="11" name="フローチャート : 代替処理 10"/>
          <p:cNvSpPr/>
          <p:nvPr/>
        </p:nvSpPr>
        <p:spPr>
          <a:xfrm>
            <a:off x="250825" y="333375"/>
            <a:ext cx="720725" cy="358775"/>
          </a:xfrm>
          <a:prstGeom prst="flowChartAlternateProcess">
            <a:avLst/>
          </a:prstGeom>
          <a:solidFill>
            <a:srgbClr val="00B050"/>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t>板書</a:t>
            </a:r>
            <a:endParaRPr lang="ja-JP" altLang="en-US" sz="2000" dirty="0"/>
          </a:p>
        </p:txBody>
      </p:sp>
    </p:spTree>
    <p:extLst>
      <p:ext uri="{BB962C8B-B14F-4D97-AF65-F5344CB8AC3E}">
        <p14:creationId xmlns:p14="http://schemas.microsoft.com/office/powerpoint/2010/main" val="222045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 calcmode="lin" valueType="num">
                                      <p:cBhvr additive="base">
                                        <p:cTn id="7" dur="500" fill="hold"/>
                                        <p:tgtEl>
                                          <p:spTgt spid="768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6802">
                                            <p:txEl>
                                              <p:pRg st="1" end="1"/>
                                            </p:txEl>
                                          </p:spTgt>
                                        </p:tgtEl>
                                        <p:attrNameLst>
                                          <p:attrName>style.visibility</p:attrName>
                                        </p:attrNameLst>
                                      </p:cBhvr>
                                      <p:to>
                                        <p:strVal val="visible"/>
                                      </p:to>
                                    </p:set>
                                    <p:anim calcmode="lin" valueType="num">
                                      <p:cBhvr additive="base">
                                        <p:cTn id="11" dur="500" fill="hold"/>
                                        <p:tgtEl>
                                          <p:spTgt spid="7680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80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6802">
                                            <p:txEl>
                                              <p:pRg st="2" end="2"/>
                                            </p:txEl>
                                          </p:spTgt>
                                        </p:tgtEl>
                                        <p:attrNameLst>
                                          <p:attrName>style.visibility</p:attrName>
                                        </p:attrNameLst>
                                      </p:cBhvr>
                                      <p:to>
                                        <p:strVal val="visible"/>
                                      </p:to>
                                    </p:set>
                                    <p:anim calcmode="lin" valueType="num">
                                      <p:cBhvr additive="base">
                                        <p:cTn id="15" dur="500" fill="hold"/>
                                        <p:tgtEl>
                                          <p:spTgt spid="7680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680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タイトル 1"/>
          <p:cNvSpPr>
            <a:spLocks noGrp="1"/>
          </p:cNvSpPr>
          <p:nvPr>
            <p:ph type="title" idx="4294967295"/>
          </p:nvPr>
        </p:nvSpPr>
        <p:spPr>
          <a:xfrm>
            <a:off x="457200" y="274638"/>
            <a:ext cx="8229600" cy="490537"/>
          </a:xfrm>
        </p:spPr>
        <p:txBody>
          <a:bodyPr/>
          <a:lstStyle/>
          <a:p>
            <a:pPr eaLnBrk="1" hangingPunct="1"/>
            <a:r>
              <a:rPr lang="ja-JP" altLang="en-US" sz="3200" dirty="0"/>
              <a:t>２．　</a:t>
            </a:r>
            <a:r>
              <a:rPr lang="en-US" altLang="ja-JP" sz="3200" dirty="0"/>
              <a:t>SELECT</a:t>
            </a:r>
            <a:r>
              <a:rPr lang="ja-JP" altLang="en-US" sz="3200" dirty="0"/>
              <a:t>文基本</a:t>
            </a:r>
          </a:p>
        </p:txBody>
      </p:sp>
      <p:sp>
        <p:nvSpPr>
          <p:cNvPr id="29698" name="コンテンツ プレースホルダー 2"/>
          <p:cNvSpPr>
            <a:spLocks noGrp="1"/>
          </p:cNvSpPr>
          <p:nvPr>
            <p:ph idx="4294967295"/>
          </p:nvPr>
        </p:nvSpPr>
        <p:spPr>
          <a:xfrm>
            <a:off x="457200" y="1052513"/>
            <a:ext cx="8229600" cy="5184775"/>
          </a:xfrm>
        </p:spPr>
        <p:txBody>
          <a:bodyPr/>
          <a:lstStyle/>
          <a:p>
            <a:pPr marL="0" indent="0">
              <a:buFont typeface="Arial" charset="0"/>
              <a:buNone/>
            </a:pPr>
            <a:r>
              <a:rPr lang="ja-JP" altLang="en-US" dirty="0"/>
              <a:t>＜</a:t>
            </a:r>
            <a:r>
              <a:rPr lang="en-US" altLang="ja-JP" dirty="0"/>
              <a:t>SELECT</a:t>
            </a:r>
            <a:r>
              <a:rPr lang="ja-JP" altLang="en-US" dirty="0"/>
              <a:t>文＞　</a:t>
            </a:r>
            <a:r>
              <a:rPr lang="en-US" altLang="ja-JP" dirty="0"/>
              <a:t>SELECT</a:t>
            </a:r>
            <a:r>
              <a:rPr lang="ja-JP" altLang="en-US" dirty="0"/>
              <a:t>により、テーブルに格納されているデータを、抽出（表示）する。</a:t>
            </a:r>
          </a:p>
          <a:p>
            <a:pPr marL="0" indent="0">
              <a:buFont typeface="Arial" charset="0"/>
              <a:buNone/>
            </a:pPr>
            <a:endParaRPr lang="ja-JP" altLang="en-US" dirty="0"/>
          </a:p>
          <a:p>
            <a:pPr marL="0" indent="0"/>
            <a:r>
              <a:rPr lang="en-US" altLang="ja-JP" dirty="0"/>
              <a:t>SELECT</a:t>
            </a:r>
            <a:r>
              <a:rPr lang="ja-JP" altLang="en-US" dirty="0"/>
              <a:t>文の構文基本：</a:t>
            </a:r>
          </a:p>
          <a:p>
            <a:pPr marL="0" indent="0"/>
            <a:endParaRPr lang="ja-JP" altLang="en-US" dirty="0"/>
          </a:p>
          <a:p>
            <a:pPr marL="0" indent="0">
              <a:buFont typeface="Arial" charset="0"/>
              <a:buNone/>
            </a:pPr>
            <a:r>
              <a:rPr lang="ja-JP" altLang="en-US" dirty="0"/>
              <a:t>　</a:t>
            </a:r>
            <a:r>
              <a:rPr lang="en-US" altLang="ja-JP" dirty="0">
                <a:solidFill>
                  <a:srgbClr val="C00000"/>
                </a:solidFill>
              </a:rPr>
              <a:t>SELECT</a:t>
            </a:r>
            <a:r>
              <a:rPr lang="ja-JP" altLang="en-US" dirty="0"/>
              <a:t>　列名</a:t>
            </a:r>
            <a:endParaRPr lang="en-US" altLang="ja-JP" dirty="0"/>
          </a:p>
          <a:p>
            <a:pPr marL="0" indent="0">
              <a:buFont typeface="Arial" charset="0"/>
              <a:buNone/>
            </a:pPr>
            <a:r>
              <a:rPr lang="ja-JP" altLang="en-US" dirty="0"/>
              <a:t>　</a:t>
            </a:r>
            <a:r>
              <a:rPr lang="en-US" altLang="ja-JP" dirty="0">
                <a:solidFill>
                  <a:srgbClr val="C00000"/>
                </a:solidFill>
              </a:rPr>
              <a:t>FROM</a:t>
            </a:r>
            <a:r>
              <a:rPr lang="ja-JP" altLang="en-US" dirty="0"/>
              <a:t>　テーブル名； </a:t>
            </a:r>
          </a:p>
        </p:txBody>
      </p:sp>
      <p:sp>
        <p:nvSpPr>
          <p:cNvPr id="4" name="フローチャート : 代替処理 3"/>
          <p:cNvSpPr/>
          <p:nvPr/>
        </p:nvSpPr>
        <p:spPr>
          <a:xfrm>
            <a:off x="250825" y="333375"/>
            <a:ext cx="720725" cy="358775"/>
          </a:xfrm>
          <a:prstGeom prst="flowChartAlternateProcess">
            <a:avLst/>
          </a:prstGeom>
          <a:solidFill>
            <a:srgbClr val="00B050"/>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t>板書</a:t>
            </a:r>
            <a:endParaRPr lang="ja-JP" altLang="en-US" sz="2000" dirty="0"/>
          </a:p>
        </p:txBody>
      </p:sp>
      <p:sp>
        <p:nvSpPr>
          <p:cNvPr id="29700" name="Rectangle 5"/>
          <p:cNvSpPr>
            <a:spLocks noChangeArrowheads="1"/>
          </p:cNvSpPr>
          <p:nvPr/>
        </p:nvSpPr>
        <p:spPr bwMode="auto">
          <a:xfrm>
            <a:off x="611188" y="3860800"/>
            <a:ext cx="7993062" cy="1873250"/>
          </a:xfrm>
          <a:prstGeom prst="rect">
            <a:avLst/>
          </a:prstGeom>
          <a:noFill/>
          <a:ln w="38100" cmpd="dbl">
            <a:solidFill>
              <a:srgbClr val="CC0000"/>
            </a:solidFill>
            <a:miter lim="800000"/>
            <a:headEnd/>
            <a:tailEnd/>
          </a:ln>
        </p:spPr>
        <p:txBody>
          <a:bodyPr wrap="none" anchor="ctr"/>
          <a:lstStyle/>
          <a:p>
            <a:endParaRPr lang="ja-JP" altLang="en-US"/>
          </a:p>
        </p:txBody>
      </p:sp>
    </p:spTree>
    <p:extLst>
      <p:ext uri="{BB962C8B-B14F-4D97-AF65-F5344CB8AC3E}">
        <p14:creationId xmlns:p14="http://schemas.microsoft.com/office/powerpoint/2010/main" val="324921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タイトル 1"/>
          <p:cNvSpPr>
            <a:spLocks noGrp="1"/>
          </p:cNvSpPr>
          <p:nvPr>
            <p:ph type="title" idx="4294967295"/>
          </p:nvPr>
        </p:nvSpPr>
        <p:spPr>
          <a:xfrm>
            <a:off x="457200" y="274638"/>
            <a:ext cx="8229600" cy="490537"/>
          </a:xfrm>
        </p:spPr>
        <p:txBody>
          <a:bodyPr/>
          <a:lstStyle/>
          <a:p>
            <a:pPr eaLnBrk="1" hangingPunct="1"/>
            <a:r>
              <a:rPr lang="ja-JP" altLang="en-US" sz="3200"/>
              <a:t>３．　</a:t>
            </a:r>
            <a:r>
              <a:rPr lang="en-US" altLang="ja-JP" sz="3200"/>
              <a:t>SELECT</a:t>
            </a:r>
            <a:r>
              <a:rPr lang="ja-JP" altLang="en-US" sz="3200"/>
              <a:t>文</a:t>
            </a:r>
          </a:p>
        </p:txBody>
      </p:sp>
      <p:sp>
        <p:nvSpPr>
          <p:cNvPr id="157699" name="コンテンツ プレースホルダー 2"/>
          <p:cNvSpPr>
            <a:spLocks noGrp="1"/>
          </p:cNvSpPr>
          <p:nvPr>
            <p:ph idx="4294967295"/>
          </p:nvPr>
        </p:nvSpPr>
        <p:spPr>
          <a:xfrm>
            <a:off x="395288" y="1052513"/>
            <a:ext cx="8424862" cy="3097212"/>
          </a:xfrm>
        </p:spPr>
        <p:txBody>
          <a:bodyPr/>
          <a:lstStyle/>
          <a:p>
            <a:pPr marL="0" indent="0">
              <a:buFont typeface="Arial" charset="0"/>
              <a:buNone/>
            </a:pPr>
            <a:r>
              <a:rPr lang="ja-JP" altLang="en-US" dirty="0"/>
              <a:t>＜その１＞　　　　　　　　　　　　</a:t>
            </a:r>
          </a:p>
          <a:p>
            <a:pPr marL="0" indent="0">
              <a:buFont typeface="Arial" charset="0"/>
              <a:buNone/>
            </a:pPr>
            <a:r>
              <a:rPr lang="ja-JP" altLang="en-US" dirty="0"/>
              <a:t>　</a:t>
            </a:r>
            <a:r>
              <a:rPr lang="en-US" altLang="ja-JP" dirty="0">
                <a:solidFill>
                  <a:schemeClr val="hlink"/>
                </a:solidFill>
              </a:rPr>
              <a:t>SELECT</a:t>
            </a:r>
            <a:r>
              <a:rPr lang="ja-JP" altLang="en-US" dirty="0"/>
              <a:t>　　　　</a:t>
            </a:r>
            <a:r>
              <a:rPr lang="en-US" altLang="ja-JP" dirty="0" err="1"/>
              <a:t>CustomerName</a:t>
            </a:r>
            <a:r>
              <a:rPr lang="ja-JP" altLang="en-US" dirty="0"/>
              <a:t>　　　　　　　</a:t>
            </a:r>
            <a:endParaRPr lang="ja-JP" altLang="en-US" dirty="0">
              <a:solidFill>
                <a:srgbClr val="CC0000"/>
              </a:solidFill>
            </a:endParaRPr>
          </a:p>
          <a:p>
            <a:pPr marL="0" indent="0">
              <a:buFont typeface="Arial" charset="0"/>
              <a:buNone/>
            </a:pPr>
            <a:r>
              <a:rPr lang="ja-JP" altLang="en-US" dirty="0"/>
              <a:t>　</a:t>
            </a:r>
            <a:r>
              <a:rPr lang="en-US" altLang="ja-JP" dirty="0">
                <a:solidFill>
                  <a:schemeClr val="hlink"/>
                </a:solidFill>
              </a:rPr>
              <a:t>FROM</a:t>
            </a:r>
            <a:r>
              <a:rPr lang="ja-JP" altLang="en-US" dirty="0">
                <a:solidFill>
                  <a:schemeClr val="hlink"/>
                </a:solidFill>
              </a:rPr>
              <a:t>　　　　　</a:t>
            </a:r>
            <a:r>
              <a:rPr lang="en-US" altLang="ja-JP" dirty="0"/>
              <a:t>Customers  </a:t>
            </a:r>
            <a:r>
              <a:rPr lang="ja-JP" altLang="en-US" dirty="0"/>
              <a:t>  </a:t>
            </a:r>
            <a:r>
              <a:rPr lang="en-US" altLang="ja-JP" dirty="0"/>
              <a:t>;</a:t>
            </a:r>
          </a:p>
          <a:p>
            <a:pPr marL="0" indent="0">
              <a:buFont typeface="Arial" charset="0"/>
              <a:buNone/>
            </a:pPr>
            <a:endParaRPr lang="en-US" altLang="ja-JP" dirty="0"/>
          </a:p>
          <a:p>
            <a:pPr marL="0" indent="0">
              <a:buFont typeface="Arial" charset="0"/>
              <a:buNone/>
            </a:pPr>
            <a:r>
              <a:rPr lang="ja-JP" altLang="en-US" dirty="0"/>
              <a:t>　</a:t>
            </a:r>
            <a:r>
              <a:rPr lang="en-US" altLang="ja-JP" dirty="0"/>
              <a:t>※Customers</a:t>
            </a:r>
            <a:r>
              <a:rPr lang="ja-JP" altLang="en-US" dirty="0"/>
              <a:t>表から、</a:t>
            </a:r>
            <a:r>
              <a:rPr lang="en-US" altLang="ja-JP" dirty="0" err="1"/>
              <a:t>CustomerName</a:t>
            </a:r>
            <a:r>
              <a:rPr lang="ja-JP" altLang="en-US" dirty="0"/>
              <a:t>を選択</a:t>
            </a:r>
          </a:p>
        </p:txBody>
      </p:sp>
      <p:sp>
        <p:nvSpPr>
          <p:cNvPr id="157704" name="Rectangle 8"/>
          <p:cNvSpPr>
            <a:spLocks noChangeArrowheads="1"/>
          </p:cNvSpPr>
          <p:nvPr/>
        </p:nvSpPr>
        <p:spPr bwMode="auto">
          <a:xfrm>
            <a:off x="468313" y="1628775"/>
            <a:ext cx="5903912" cy="1439863"/>
          </a:xfrm>
          <a:prstGeom prst="rect">
            <a:avLst/>
          </a:prstGeom>
          <a:noFill/>
          <a:ln w="38100" cmpd="dbl">
            <a:solidFill>
              <a:srgbClr val="0000FF"/>
            </a:solidFill>
            <a:miter lim="800000"/>
            <a:headEnd/>
            <a:tailEnd/>
          </a:ln>
          <a:effectLst/>
        </p:spPr>
        <p:txBody>
          <a:bodyPr wrap="none" anchor="ctr"/>
          <a:lstStyle/>
          <a:p>
            <a:endParaRPr lang="ja-JP" altLang="en-US"/>
          </a:p>
        </p:txBody>
      </p:sp>
      <p:sp>
        <p:nvSpPr>
          <p:cNvPr id="157705" name="Rectangle 9"/>
          <p:cNvSpPr>
            <a:spLocks noChangeArrowheads="1"/>
          </p:cNvSpPr>
          <p:nvPr/>
        </p:nvSpPr>
        <p:spPr bwMode="auto">
          <a:xfrm>
            <a:off x="6227763" y="981075"/>
            <a:ext cx="2609850" cy="457200"/>
          </a:xfrm>
          <a:prstGeom prst="rect">
            <a:avLst/>
          </a:prstGeom>
          <a:noFill/>
          <a:ln w="9525">
            <a:noFill/>
            <a:miter lim="800000"/>
            <a:headEnd/>
            <a:tailEnd/>
          </a:ln>
          <a:effectLst/>
        </p:spPr>
        <p:txBody>
          <a:bodyPr wrap="none">
            <a:spAutoFit/>
          </a:bodyPr>
          <a:lstStyle/>
          <a:p>
            <a:r>
              <a:rPr lang="ja-JP" altLang="en-US" sz="2400">
                <a:latin typeface="HGP明朝E" pitchFamily="18" charset="-128"/>
                <a:ea typeface="HGP明朝E" pitchFamily="18" charset="-128"/>
              </a:rPr>
              <a:t>「</a:t>
            </a:r>
            <a:r>
              <a:rPr lang="en-US" altLang="ja-JP" sz="2400">
                <a:latin typeface="HGP明朝E" pitchFamily="18" charset="-128"/>
                <a:ea typeface="HGP明朝E" pitchFamily="18" charset="-128"/>
              </a:rPr>
              <a:t>SQL</a:t>
            </a:r>
            <a:r>
              <a:rPr lang="ja-JP" altLang="en-US" sz="2400">
                <a:latin typeface="HGP明朝E" pitchFamily="18" charset="-128"/>
                <a:ea typeface="HGP明朝E" pitchFamily="18" charset="-128"/>
              </a:rPr>
              <a:t>書き方ドリル」</a:t>
            </a:r>
          </a:p>
        </p:txBody>
      </p:sp>
      <p:graphicFrame>
        <p:nvGraphicFramePr>
          <p:cNvPr id="157872" name="Group 176"/>
          <p:cNvGraphicFramePr>
            <a:graphicFrameLocks noGrp="1"/>
          </p:cNvGraphicFramePr>
          <p:nvPr/>
        </p:nvGraphicFramePr>
        <p:xfrm>
          <a:off x="539750" y="4149725"/>
          <a:ext cx="8353425" cy="2072640"/>
        </p:xfrm>
        <a:graphic>
          <a:graphicData uri="http://schemas.openxmlformats.org/drawingml/2006/table">
            <a:tbl>
              <a:tblPr/>
              <a:tblGrid>
                <a:gridCol w="746125">
                  <a:extLst>
                    <a:ext uri="{9D8B030D-6E8A-4147-A177-3AD203B41FA5}">
                      <a16:colId xmlns:a16="http://schemas.microsoft.com/office/drawing/2014/main" val="20000"/>
                    </a:ext>
                  </a:extLst>
                </a:gridCol>
                <a:gridCol w="1052513">
                  <a:extLst>
                    <a:ext uri="{9D8B030D-6E8A-4147-A177-3AD203B41FA5}">
                      <a16:colId xmlns:a16="http://schemas.microsoft.com/office/drawing/2014/main" val="20001"/>
                    </a:ext>
                  </a:extLst>
                </a:gridCol>
                <a:gridCol w="2665412">
                  <a:extLst>
                    <a:ext uri="{9D8B030D-6E8A-4147-A177-3AD203B41FA5}">
                      <a16:colId xmlns:a16="http://schemas.microsoft.com/office/drawing/2014/main" val="20002"/>
                    </a:ext>
                  </a:extLst>
                </a:gridCol>
                <a:gridCol w="2232025">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793750">
                  <a:extLst>
                    <a:ext uri="{9D8B030D-6E8A-4147-A177-3AD203B41FA5}">
                      <a16:colId xmlns:a16="http://schemas.microsoft.com/office/drawing/2014/main" val="20005"/>
                    </a:ext>
                  </a:extLst>
                </a:gridCol>
              </a:tblGrid>
              <a:tr h="5048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FFFFFF"/>
                          </a:solidFill>
                          <a:effectLst/>
                          <a:latin typeface="HGPｺﾞｼｯｸE" pitchFamily="50" charset="-128"/>
                          <a:ea typeface="HGPｺﾞｼｯｸE" pitchFamily="50" charset="-128"/>
                        </a:rPr>
                        <a:t>c_id</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FFFFFF"/>
                          </a:solidFill>
                          <a:effectLst/>
                          <a:latin typeface="HGPｺﾞｼｯｸE" pitchFamily="50" charset="-128"/>
                          <a:ea typeface="HGPｺﾞｼｯｸE" pitchFamily="50" charset="-128"/>
                        </a:rPr>
                        <a:t>c_cd</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FFFFFF"/>
                          </a:solidFill>
                          <a:effectLst/>
                          <a:latin typeface="HGPｺﾞｼｯｸE" pitchFamily="50" charset="-128"/>
                          <a:ea typeface="HGPｺﾞｼｯｸE" pitchFamily="50" charset="-128"/>
                        </a:rPr>
                        <a:t>CustomerName</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FFFFFF"/>
                          </a:solidFill>
                          <a:effectLst/>
                          <a:latin typeface="HGPｺﾞｼｯｸE" pitchFamily="50" charset="-128"/>
                          <a:ea typeface="HGPｺﾞｼｯｸE" pitchFamily="50" charset="-128"/>
                        </a:rPr>
                        <a:t>address</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FFFFFF"/>
                          </a:solidFill>
                          <a:effectLst/>
                          <a:latin typeface="HGPｺﾞｼｯｸE" pitchFamily="50" charset="-128"/>
                          <a:ea typeface="HGPｺﾞｼｯｸE" pitchFamily="50" charset="-128"/>
                        </a:rPr>
                        <a:t>cl_id</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rgbClr val="FFFFFF"/>
                          </a:solidFill>
                          <a:effectLst/>
                          <a:latin typeface="HGPｺﾞｼｯｸE" pitchFamily="50" charset="-128"/>
                          <a:ea typeface="HGPｺﾞｼｯｸE" pitchFamily="50" charset="-128"/>
                        </a:rPr>
                        <a:t>p_id</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4873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1</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2001</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タマ</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江戸川区・・・</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2</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13</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3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2</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2002</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ハナ</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江戸川区・・・</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2</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13</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3</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2003</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ミケ</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1" lang="ja-JP" altLang="en-US" sz="2800" b="1" i="0" u="none" strike="noStrike" cap="none" normalizeH="0" baseline="0">
                          <a:ln>
                            <a:noFill/>
                          </a:ln>
                          <a:solidFill>
                            <a:schemeClr val="tx1"/>
                          </a:solidFill>
                          <a:effectLst/>
                          <a:latin typeface="HGPｺﾞｼｯｸE" pitchFamily="50" charset="-128"/>
                          <a:ea typeface="HGPｺﾞｼｯｸE" pitchFamily="50" charset="-128"/>
                        </a:rPr>
                        <a:t>館林市・・・</a:t>
                      </a:r>
                      <a:endParaRPr kumimoji="1" lang="ja-JP" altLang="en-US"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2</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1" lang="en-US" altLang="ja-JP" sz="2800" b="1" i="0" u="none" strike="noStrike" cap="none" normalizeH="0" baseline="0">
                          <a:ln>
                            <a:noFill/>
                          </a:ln>
                          <a:solidFill>
                            <a:schemeClr val="tx1"/>
                          </a:solidFill>
                          <a:effectLst/>
                          <a:latin typeface="HGPｺﾞｼｯｸE" pitchFamily="50" charset="-128"/>
                          <a:ea typeface="HGPｺﾞｼｯｸE" pitchFamily="50" charset="-128"/>
                        </a:rPr>
                        <a:t>10</a:t>
                      </a:r>
                      <a:endParaRPr kumimoji="1" lang="en-US" altLang="ja-JP" sz="2800" b="0" i="0" u="none" strike="noStrike" cap="none" normalizeH="0" baseline="0">
                        <a:ln>
                          <a:noFill/>
                        </a:ln>
                        <a:solidFill>
                          <a:schemeClr val="tx1"/>
                        </a:solidFill>
                        <a:effectLst/>
                        <a:latin typeface="HGPｺﾞｼｯｸE" pitchFamily="50" charset="-128"/>
                        <a:ea typeface="HGPｺﾞｼｯｸE" pitchFamily="50" charset="-128"/>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7873" name="AutoShape 177"/>
          <p:cNvSpPr>
            <a:spLocks noChangeArrowheads="1"/>
          </p:cNvSpPr>
          <p:nvPr/>
        </p:nvSpPr>
        <p:spPr bwMode="auto">
          <a:xfrm>
            <a:off x="2339975" y="4005263"/>
            <a:ext cx="2447925" cy="2519362"/>
          </a:xfrm>
          <a:prstGeom prst="roundRect">
            <a:avLst>
              <a:gd name="adj" fmla="val 16667"/>
            </a:avLst>
          </a:prstGeom>
          <a:noFill/>
          <a:ln w="38100">
            <a:solidFill>
              <a:srgbClr val="CC0000"/>
            </a:solidFill>
            <a:round/>
            <a:headEnd/>
            <a:tailEnd/>
          </a:ln>
          <a:effectLst/>
        </p:spPr>
        <p:txBody>
          <a:bodyPr wrap="none" anchor="ctr"/>
          <a:lstStyle/>
          <a:p>
            <a:endParaRPr lang="ja-JP" altLang="en-US"/>
          </a:p>
        </p:txBody>
      </p:sp>
      <p:sp>
        <p:nvSpPr>
          <p:cNvPr id="157874" name="AutoShape 178"/>
          <p:cNvSpPr>
            <a:spLocks/>
          </p:cNvSpPr>
          <p:nvPr/>
        </p:nvSpPr>
        <p:spPr bwMode="auto">
          <a:xfrm>
            <a:off x="6948488" y="2060575"/>
            <a:ext cx="1871662" cy="1223963"/>
          </a:xfrm>
          <a:prstGeom prst="borderCallout2">
            <a:avLst>
              <a:gd name="adj1" fmla="val 9338"/>
              <a:gd name="adj2" fmla="val -4069"/>
              <a:gd name="adj3" fmla="val 9338"/>
              <a:gd name="adj4" fmla="val -16708"/>
              <a:gd name="adj5" fmla="val 157588"/>
              <a:gd name="adj6" fmla="val -126463"/>
            </a:avLst>
          </a:prstGeom>
          <a:noFill/>
          <a:ln w="38100">
            <a:solidFill>
              <a:srgbClr val="CC0000"/>
            </a:solidFill>
            <a:miter lim="800000"/>
            <a:headEnd/>
            <a:tailEnd/>
          </a:ln>
          <a:effectLst/>
        </p:spPr>
        <p:txBody>
          <a:bodyPr/>
          <a:lstStyle/>
          <a:p>
            <a:pPr algn="ctr"/>
            <a:r>
              <a:rPr lang="ja-JP" altLang="en-US" sz="2400">
                <a:ea typeface="HG明朝E" pitchFamily="17" charset="-128"/>
              </a:rPr>
              <a:t>結果</a:t>
            </a:r>
          </a:p>
          <a:p>
            <a:pPr algn="ctr"/>
            <a:r>
              <a:rPr lang="ja-JP" altLang="en-US" sz="2400">
                <a:ea typeface="HG明朝E" pitchFamily="17" charset="-128"/>
              </a:rPr>
              <a:t>この部分が表示される</a:t>
            </a:r>
          </a:p>
        </p:txBody>
      </p:sp>
    </p:spTree>
    <p:extLst>
      <p:ext uri="{BB962C8B-B14F-4D97-AF65-F5344CB8AC3E}">
        <p14:creationId xmlns:p14="http://schemas.microsoft.com/office/powerpoint/2010/main" val="277216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タイトル 1"/>
          <p:cNvSpPr>
            <a:spLocks noGrp="1"/>
          </p:cNvSpPr>
          <p:nvPr>
            <p:ph type="title" idx="4294967295"/>
          </p:nvPr>
        </p:nvSpPr>
        <p:spPr>
          <a:xfrm>
            <a:off x="457200" y="274638"/>
            <a:ext cx="8229600" cy="490537"/>
          </a:xfrm>
        </p:spPr>
        <p:txBody>
          <a:bodyPr/>
          <a:lstStyle/>
          <a:p>
            <a:pPr eaLnBrk="1" hangingPunct="1"/>
            <a:r>
              <a:rPr lang="en-US" altLang="ja-JP" sz="3200" dirty="0"/>
              <a:t>3</a:t>
            </a:r>
            <a:r>
              <a:rPr lang="ja-JP" altLang="en-US" sz="3200" dirty="0"/>
              <a:t>．　</a:t>
            </a:r>
            <a:r>
              <a:rPr lang="en-US" altLang="ja-JP" sz="3200" dirty="0"/>
              <a:t> SELECT</a:t>
            </a:r>
            <a:r>
              <a:rPr lang="ja-JP" altLang="en-US" sz="3200" dirty="0"/>
              <a:t>文基本２</a:t>
            </a:r>
          </a:p>
        </p:txBody>
      </p:sp>
      <p:sp>
        <p:nvSpPr>
          <p:cNvPr id="29698" name="コンテンツ プレースホルダー 2"/>
          <p:cNvSpPr>
            <a:spLocks noGrp="1"/>
          </p:cNvSpPr>
          <p:nvPr>
            <p:ph idx="4294967295"/>
          </p:nvPr>
        </p:nvSpPr>
        <p:spPr>
          <a:xfrm>
            <a:off x="457200" y="1052513"/>
            <a:ext cx="8229600" cy="5184775"/>
          </a:xfrm>
        </p:spPr>
        <p:txBody>
          <a:bodyPr/>
          <a:lstStyle/>
          <a:p>
            <a:pPr marL="0" indent="0"/>
            <a:r>
              <a:rPr lang="ja-JP" altLang="en-US" sz="3200" dirty="0"/>
              <a:t>複数の列を指定する</a:t>
            </a:r>
            <a:r>
              <a:rPr lang="en-US" altLang="ja-JP" sz="3200" dirty="0"/>
              <a:t>SELECT</a:t>
            </a:r>
            <a:r>
              <a:rPr lang="ja-JP" altLang="en-US" sz="3200" dirty="0"/>
              <a:t>文</a:t>
            </a:r>
            <a:r>
              <a:rPr lang="ja-JP" altLang="en-US" dirty="0"/>
              <a:t>：</a:t>
            </a:r>
          </a:p>
          <a:p>
            <a:pPr marL="0" indent="0"/>
            <a:endParaRPr lang="ja-JP" altLang="en-US" sz="2000" dirty="0"/>
          </a:p>
          <a:p>
            <a:pPr marL="0" indent="0">
              <a:buFont typeface="Arial" charset="0"/>
              <a:buNone/>
            </a:pPr>
            <a:r>
              <a:rPr lang="ja-JP" altLang="en-US" dirty="0"/>
              <a:t>　</a:t>
            </a:r>
            <a:r>
              <a:rPr lang="en-US" altLang="ja-JP" dirty="0"/>
              <a:t>SELECT</a:t>
            </a:r>
            <a:r>
              <a:rPr lang="ja-JP" altLang="en-US" dirty="0"/>
              <a:t>　</a:t>
            </a:r>
            <a:r>
              <a:rPr lang="ja-JP" altLang="en-US" dirty="0">
                <a:solidFill>
                  <a:srgbClr val="C00000"/>
                </a:solidFill>
              </a:rPr>
              <a:t>列名</a:t>
            </a:r>
            <a:r>
              <a:rPr lang="en-US" altLang="ja-JP" dirty="0">
                <a:solidFill>
                  <a:srgbClr val="C00000"/>
                </a:solidFill>
              </a:rPr>
              <a:t>,</a:t>
            </a:r>
            <a:r>
              <a:rPr lang="ja-JP" altLang="en-US" dirty="0">
                <a:solidFill>
                  <a:srgbClr val="C00000"/>
                </a:solidFill>
              </a:rPr>
              <a:t>列名</a:t>
            </a:r>
            <a:r>
              <a:rPr lang="en-US" altLang="ja-JP" dirty="0">
                <a:solidFill>
                  <a:srgbClr val="C00000"/>
                </a:solidFill>
              </a:rPr>
              <a:t>,</a:t>
            </a:r>
            <a:r>
              <a:rPr lang="ja-JP" altLang="en-US" dirty="0">
                <a:solidFill>
                  <a:srgbClr val="C00000"/>
                </a:solidFill>
              </a:rPr>
              <a:t>列名</a:t>
            </a:r>
            <a:endParaRPr lang="en-US" altLang="ja-JP" dirty="0">
              <a:solidFill>
                <a:srgbClr val="C00000"/>
              </a:solidFill>
            </a:endParaRPr>
          </a:p>
          <a:p>
            <a:pPr marL="0" indent="0">
              <a:buFont typeface="Arial" charset="0"/>
              <a:buNone/>
            </a:pPr>
            <a:r>
              <a:rPr lang="ja-JP" altLang="en-US" dirty="0"/>
              <a:t>　</a:t>
            </a:r>
            <a:r>
              <a:rPr lang="en-US" altLang="ja-JP" dirty="0"/>
              <a:t>FROM</a:t>
            </a:r>
            <a:r>
              <a:rPr lang="ja-JP" altLang="en-US" dirty="0"/>
              <a:t>　テーブル名； </a:t>
            </a:r>
            <a:endParaRPr lang="en-US" altLang="ja-JP" dirty="0"/>
          </a:p>
          <a:p>
            <a:pPr marL="0" indent="0">
              <a:buFont typeface="Arial" charset="0"/>
              <a:buNone/>
            </a:pPr>
            <a:endParaRPr lang="en-US" altLang="ja-JP" dirty="0"/>
          </a:p>
          <a:p>
            <a:pPr marL="0" indent="0">
              <a:buNone/>
            </a:pPr>
            <a:r>
              <a:rPr lang="ja-JP" altLang="en-US" sz="3200" dirty="0"/>
              <a:t>・列に別名をつける</a:t>
            </a:r>
            <a:r>
              <a:rPr lang="ja-JP" altLang="en-US" dirty="0"/>
              <a:t>：</a:t>
            </a:r>
          </a:p>
          <a:p>
            <a:pPr marL="0" indent="0">
              <a:buFont typeface="Arial" charset="0"/>
              <a:buNone/>
            </a:pPr>
            <a:endParaRPr lang="en-US" altLang="ja-JP" sz="1400" dirty="0"/>
          </a:p>
          <a:p>
            <a:pPr marL="0" indent="0">
              <a:buFont typeface="Arial" charset="0"/>
              <a:buNone/>
            </a:pPr>
            <a:r>
              <a:rPr lang="ja-JP" altLang="en-US" dirty="0"/>
              <a:t>　</a:t>
            </a:r>
            <a:r>
              <a:rPr lang="en-US" altLang="ja-JP" dirty="0"/>
              <a:t>SELECT</a:t>
            </a:r>
            <a:r>
              <a:rPr lang="ja-JP" altLang="en-US" dirty="0"/>
              <a:t>　列名 </a:t>
            </a:r>
            <a:r>
              <a:rPr lang="en-US" altLang="ja-JP" dirty="0">
                <a:solidFill>
                  <a:srgbClr val="C00000"/>
                </a:solidFill>
              </a:rPr>
              <a:t>AS </a:t>
            </a:r>
            <a:r>
              <a:rPr lang="ja-JP" altLang="en-US" dirty="0">
                <a:solidFill>
                  <a:srgbClr val="C00000"/>
                </a:solidFill>
              </a:rPr>
              <a:t>別名</a:t>
            </a:r>
            <a:endParaRPr lang="en-US" altLang="ja-JP" dirty="0">
              <a:solidFill>
                <a:srgbClr val="C00000"/>
              </a:solidFill>
            </a:endParaRPr>
          </a:p>
          <a:p>
            <a:pPr marL="0" indent="0">
              <a:buFont typeface="Arial" charset="0"/>
              <a:buNone/>
            </a:pPr>
            <a:r>
              <a:rPr lang="ja-JP" altLang="en-US" dirty="0"/>
              <a:t>　</a:t>
            </a:r>
            <a:r>
              <a:rPr lang="en-US" altLang="ja-JP" dirty="0"/>
              <a:t>FROM</a:t>
            </a:r>
            <a:r>
              <a:rPr lang="ja-JP" altLang="en-US" dirty="0"/>
              <a:t>　テーブル名； </a:t>
            </a:r>
            <a:endParaRPr lang="en-US" altLang="ja-JP" dirty="0"/>
          </a:p>
          <a:p>
            <a:pPr marL="0" indent="0">
              <a:buFont typeface="Arial" charset="0"/>
              <a:buNone/>
            </a:pPr>
            <a:endParaRPr lang="ja-JP" altLang="en-US" dirty="0"/>
          </a:p>
        </p:txBody>
      </p:sp>
      <p:sp>
        <p:nvSpPr>
          <p:cNvPr id="4" name="フローチャート : 代替処理 3"/>
          <p:cNvSpPr/>
          <p:nvPr/>
        </p:nvSpPr>
        <p:spPr>
          <a:xfrm>
            <a:off x="250825" y="333375"/>
            <a:ext cx="720725" cy="358775"/>
          </a:xfrm>
          <a:prstGeom prst="flowChartAlternateProcess">
            <a:avLst/>
          </a:prstGeom>
          <a:solidFill>
            <a:srgbClr val="00B050"/>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ja-JP" altLang="en-US" dirty="0"/>
              <a:t>板書</a:t>
            </a:r>
            <a:endParaRPr lang="ja-JP" altLang="en-US" sz="2000" dirty="0"/>
          </a:p>
        </p:txBody>
      </p:sp>
      <p:sp>
        <p:nvSpPr>
          <p:cNvPr id="29700" name="Rectangle 5"/>
          <p:cNvSpPr>
            <a:spLocks noChangeArrowheads="1"/>
          </p:cNvSpPr>
          <p:nvPr/>
        </p:nvSpPr>
        <p:spPr bwMode="auto">
          <a:xfrm>
            <a:off x="611187" y="1787493"/>
            <a:ext cx="7993062" cy="1641507"/>
          </a:xfrm>
          <a:prstGeom prst="rect">
            <a:avLst/>
          </a:prstGeom>
          <a:noFill/>
          <a:ln w="38100" cmpd="dbl">
            <a:solidFill>
              <a:srgbClr val="CC0000"/>
            </a:solidFill>
            <a:miter lim="800000"/>
            <a:headEnd/>
            <a:tailEnd/>
          </a:ln>
        </p:spPr>
        <p:txBody>
          <a:bodyPr wrap="none" anchor="ctr"/>
          <a:lstStyle/>
          <a:p>
            <a:endParaRPr lang="ja-JP" altLang="en-US"/>
          </a:p>
        </p:txBody>
      </p:sp>
      <p:sp>
        <p:nvSpPr>
          <p:cNvPr id="2" name="Rectangle 5">
            <a:extLst>
              <a:ext uri="{FF2B5EF4-FFF2-40B4-BE49-F238E27FC236}">
                <a16:creationId xmlns:a16="http://schemas.microsoft.com/office/drawing/2014/main" id="{1FF83920-497D-9134-51D2-B9B285D40CEB}"/>
              </a:ext>
            </a:extLst>
          </p:cNvPr>
          <p:cNvSpPr>
            <a:spLocks noChangeArrowheads="1"/>
          </p:cNvSpPr>
          <p:nvPr/>
        </p:nvSpPr>
        <p:spPr bwMode="auto">
          <a:xfrm>
            <a:off x="611187" y="4437112"/>
            <a:ext cx="7993062" cy="1641507"/>
          </a:xfrm>
          <a:prstGeom prst="rect">
            <a:avLst/>
          </a:prstGeom>
          <a:noFill/>
          <a:ln w="38100" cmpd="dbl">
            <a:solidFill>
              <a:srgbClr val="CC0000"/>
            </a:solidFill>
            <a:miter lim="800000"/>
            <a:headEnd/>
            <a:tailEnd/>
          </a:ln>
        </p:spPr>
        <p:txBody>
          <a:bodyPr wrap="none" anchor="ctr"/>
          <a:lstStyle/>
          <a:p>
            <a:endParaRPr lang="ja-JP" altLang="en-US"/>
          </a:p>
        </p:txBody>
      </p:sp>
    </p:spTree>
    <p:extLst>
      <p:ext uri="{BB962C8B-B14F-4D97-AF65-F5344CB8AC3E}">
        <p14:creationId xmlns:p14="http://schemas.microsoft.com/office/powerpoint/2010/main" val="25705751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kumimoji="1" dirty="0" smtClean="0">
            <a:latin typeface="HGS明朝E" pitchFamily="18" charset="-128"/>
            <a:ea typeface="HGS明朝E" pitchFamily="18"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226CB8C6968C904F9DBF96684D1C6194" ma:contentTypeVersion="16" ma:contentTypeDescription="新しいドキュメントを作成します。" ma:contentTypeScope="" ma:versionID="3f367186bcc0a88bab31ea5e28353ffa">
  <xsd:schema xmlns:xsd="http://www.w3.org/2001/XMLSchema" xmlns:xs="http://www.w3.org/2001/XMLSchema" xmlns:p="http://schemas.microsoft.com/office/2006/metadata/properties" xmlns:ns2="52801ccf-b025-40a5-bb2d-5fc5cb528cef" xmlns:ns3="214516ad-30b3-4e82-9e31-d9abf9a085e8" targetNamespace="http://schemas.microsoft.com/office/2006/metadata/properties" ma:root="true" ma:fieldsID="2b09e631ae95d603df51f966da6458f0" ns2:_="" ns3:_="">
    <xsd:import namespace="52801ccf-b025-40a5-bb2d-5fc5cb528cef"/>
    <xsd:import namespace="214516ad-30b3-4e82-9e31-d9abf9a085e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801ccf-b025-40a5-bb2d-5fc5cb528c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a86adb34-9094-409a-90b9-a7c5bc646ef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4516ad-30b3-4e82-9e31-d9abf9a085e8"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78d07b43-79cd-44ee-a89d-90bdce4c3f70}" ma:internalName="TaxCatchAll" ma:showField="CatchAllData" ma:web="214516ad-30b3-4e82-9e31-d9abf9a085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14516ad-30b3-4e82-9e31-d9abf9a085e8" xsi:nil="true"/>
    <lcf76f155ced4ddcb4097134ff3c332f xmlns="52801ccf-b025-40a5-bb2d-5fc5cb528ce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26BCD1-8B8B-4138-B4C3-3FE49BE76D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801ccf-b025-40a5-bb2d-5fc5cb528cef"/>
    <ds:schemaRef ds:uri="214516ad-30b3-4e82-9e31-d9abf9a085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89826C-1B74-4524-A51C-F3209A83D3C7}">
  <ds:schemaRefs>
    <ds:schemaRef ds:uri="http://schemas.microsoft.com/office/2006/metadata/properties"/>
    <ds:schemaRef ds:uri="http://schemas.microsoft.com/office/infopath/2007/PartnerControls"/>
    <ds:schemaRef ds:uri="214516ad-30b3-4e82-9e31-d9abf9a085e8"/>
    <ds:schemaRef ds:uri="52801ccf-b025-40a5-bb2d-5fc5cb528cef"/>
  </ds:schemaRefs>
</ds:datastoreItem>
</file>

<file path=customXml/itemProps3.xml><?xml version="1.0" encoding="utf-8"?>
<ds:datastoreItem xmlns:ds="http://schemas.openxmlformats.org/officeDocument/2006/customXml" ds:itemID="{3309BF0C-3FA7-42EB-A25D-0503094836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3799</TotalTime>
  <Words>2952</Words>
  <Application>Microsoft Office PowerPoint</Application>
  <PresentationFormat>画面に合わせる (4:3)</PresentationFormat>
  <Paragraphs>579</Paragraphs>
  <Slides>16</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HGPｺﾞｼｯｸE</vt:lpstr>
      <vt:lpstr>HGP明朝B</vt:lpstr>
      <vt:lpstr>HGP明朝E</vt:lpstr>
      <vt:lpstr>HGS明朝E</vt:lpstr>
      <vt:lpstr>HG明朝E</vt:lpstr>
      <vt:lpstr>ＭＳ Ｐゴシック</vt:lpstr>
      <vt:lpstr>Arial</vt:lpstr>
      <vt:lpstr>Calibri</vt:lpstr>
      <vt:lpstr>Office ​​テーマ</vt:lpstr>
      <vt:lpstr>▸ SELECT文基本構文確認１ </vt:lpstr>
      <vt:lpstr>講義内容</vt:lpstr>
      <vt:lpstr>SELECT文の活用</vt:lpstr>
      <vt:lpstr>基本用語</vt:lpstr>
      <vt:lpstr>リレーショナル・データベースの特長</vt:lpstr>
      <vt:lpstr>リレーショナル・データベースの特長</vt:lpstr>
      <vt:lpstr>２．　SELECT文基本</vt:lpstr>
      <vt:lpstr>３．　SELECT文</vt:lpstr>
      <vt:lpstr>3．　 SELECT文基本２</vt:lpstr>
      <vt:lpstr>３．　SELECT文</vt:lpstr>
      <vt:lpstr>３．　SELECT文</vt:lpstr>
      <vt:lpstr>１．　SELECT文絞込み</vt:lpstr>
      <vt:lpstr>１．　SELECT文絞込み</vt:lpstr>
      <vt:lpstr>１．　SELECT文絞込み</vt:lpstr>
      <vt:lpstr>１．　SELECT文絞込み</vt:lpstr>
      <vt:lpstr>４．次回授業連絡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arai.hiro</dc:creator>
  <cp:lastModifiedBy>真広 高橋</cp:lastModifiedBy>
  <cp:revision>188</cp:revision>
  <cp:lastPrinted>2014-04-25T03:22:38Z</cp:lastPrinted>
  <dcterms:created xsi:type="dcterms:W3CDTF">2013-04-11T01:04:39Z</dcterms:created>
  <dcterms:modified xsi:type="dcterms:W3CDTF">2024-11-08T04:21:28Z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0x010100226CB8C6968C904F9DBF96684D1C6194</vt:lpwstr>
  </property>
</Properties>
</file>