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905436E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7" r:id="rId4"/>
    <p:sldId id="256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D90BF7A-944A-4B39-3F47-59B9BC092CE0}" name="NHIH12A20320 若山明日香" initials="若N" userId="S::nhs40571@nhs.hal.ac.jp::ad53c818-b23d-4f4d-b9e6-c3b533858ab4" providerId="AD"/>
  <p188:author id="{17C78B89-5BF0-E78C-F8C2-82B413BFC19C}" name="明日香 若山" initials="明若" userId="e41280f8bf92fbb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EEEE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A70F8-899C-4717-A90B-B61AB05ED1B8}" v="383" dt="2025-08-06T09:04:09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60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IH12A20320 若山明日香" userId="ad53c818-b23d-4f4d-b9e6-c3b533858ab4" providerId="ADAL" clId="{210A70F8-899C-4717-A90B-B61AB05ED1B8}"/>
    <pc:docChg chg="undo redo custSel addSld modSld sldOrd">
      <pc:chgData name="NHIH12A20320 若山明日香" userId="ad53c818-b23d-4f4d-b9e6-c3b533858ab4" providerId="ADAL" clId="{210A70F8-899C-4717-A90B-B61AB05ED1B8}" dt="2025-08-06T09:04:30.834" v="1045" actId="6549"/>
      <pc:docMkLst>
        <pc:docMk/>
      </pc:docMkLst>
      <pc:sldChg chg="mod ord modShow">
        <pc:chgData name="NHIH12A20320 若山明日香" userId="ad53c818-b23d-4f4d-b9e6-c3b533858ab4" providerId="ADAL" clId="{210A70F8-899C-4717-A90B-B61AB05ED1B8}" dt="2025-07-26T09:20:46.779" v="10"/>
        <pc:sldMkLst>
          <pc:docMk/>
          <pc:sldMk cId="2421438177" sldId="256"/>
        </pc:sldMkLst>
      </pc:sldChg>
      <pc:sldChg chg="addSp delSp modSp mod modShow">
        <pc:chgData name="NHIH12A20320 若山明日香" userId="ad53c818-b23d-4f4d-b9e6-c3b533858ab4" providerId="ADAL" clId="{210A70F8-899C-4717-A90B-B61AB05ED1B8}" dt="2025-08-06T08:49:25.778" v="1001" actId="729"/>
        <pc:sldMkLst>
          <pc:docMk/>
          <pc:sldMk cId="2361119999" sldId="257"/>
        </pc:sldMkLst>
        <pc:spChg chg="mod">
          <ac:chgData name="NHIH12A20320 若山明日香" userId="ad53c818-b23d-4f4d-b9e6-c3b533858ab4" providerId="ADAL" clId="{210A70F8-899C-4717-A90B-B61AB05ED1B8}" dt="2025-07-26T09:21:02.277" v="13" actId="165"/>
          <ac:spMkLst>
            <pc:docMk/>
            <pc:sldMk cId="2361119999" sldId="257"/>
            <ac:spMk id="2" creationId="{7EEB089B-9D16-6610-DCC3-0F4C3D39062E}"/>
          </ac:spMkLst>
        </pc:spChg>
        <pc:spChg chg="mod">
          <ac:chgData name="NHIH12A20320 若山明日香" userId="ad53c818-b23d-4f4d-b9e6-c3b533858ab4" providerId="ADAL" clId="{210A70F8-899C-4717-A90B-B61AB05ED1B8}" dt="2025-07-26T09:21:02.277" v="13" actId="165"/>
          <ac:spMkLst>
            <pc:docMk/>
            <pc:sldMk cId="2361119999" sldId="257"/>
            <ac:spMk id="5" creationId="{21213E95-0921-E461-D116-B34A7B10C702}"/>
          </ac:spMkLst>
        </pc:spChg>
        <pc:spChg chg="mod">
          <ac:chgData name="NHIH12A20320 若山明日香" userId="ad53c818-b23d-4f4d-b9e6-c3b533858ab4" providerId="ADAL" clId="{210A70F8-899C-4717-A90B-B61AB05ED1B8}" dt="2025-07-26T09:21:02.277" v="13" actId="165"/>
          <ac:spMkLst>
            <pc:docMk/>
            <pc:sldMk cId="2361119999" sldId="257"/>
            <ac:spMk id="7" creationId="{37665E70-681A-E41F-A5C9-60B658B1ED95}"/>
          </ac:spMkLst>
        </pc:spChg>
        <pc:spChg chg="mod">
          <ac:chgData name="NHIH12A20320 若山明日香" userId="ad53c818-b23d-4f4d-b9e6-c3b533858ab4" providerId="ADAL" clId="{210A70F8-899C-4717-A90B-B61AB05ED1B8}" dt="2025-07-26T09:21:02.277" v="13" actId="165"/>
          <ac:spMkLst>
            <pc:docMk/>
            <pc:sldMk cId="2361119999" sldId="257"/>
            <ac:spMk id="8" creationId="{D08D2C5F-2152-D1DA-5C10-2B6CBDEE2A7D}"/>
          </ac:spMkLst>
        </pc:spChg>
        <pc:spChg chg="add mod">
          <ac:chgData name="NHIH12A20320 若山明日香" userId="ad53c818-b23d-4f4d-b9e6-c3b533858ab4" providerId="ADAL" clId="{210A70F8-899C-4717-A90B-B61AB05ED1B8}" dt="2025-07-30T07:12:53.557" v="455" actId="1036"/>
          <ac:spMkLst>
            <pc:docMk/>
            <pc:sldMk cId="2361119999" sldId="257"/>
            <ac:spMk id="10" creationId="{BE1E641D-078F-D786-6749-A30EBAC9FC67}"/>
          </ac:spMkLst>
        </pc:spChg>
        <pc:spChg chg="mod">
          <ac:chgData name="NHIH12A20320 若山明日香" userId="ad53c818-b23d-4f4d-b9e6-c3b533858ab4" providerId="ADAL" clId="{210A70F8-899C-4717-A90B-B61AB05ED1B8}" dt="2025-07-26T09:21:02.277" v="13" actId="165"/>
          <ac:spMkLst>
            <pc:docMk/>
            <pc:sldMk cId="2361119999" sldId="257"/>
            <ac:spMk id="12" creationId="{285C8126-5936-FA16-8929-9242DF4C5392}"/>
          </ac:spMkLst>
        </pc:spChg>
        <pc:spChg chg="mod topLvl">
          <ac:chgData name="NHIH12A20320 若山明日香" userId="ad53c818-b23d-4f4d-b9e6-c3b533858ab4" providerId="ADAL" clId="{210A70F8-899C-4717-A90B-B61AB05ED1B8}" dt="2025-07-30T07:12:53.557" v="455" actId="1036"/>
          <ac:spMkLst>
            <pc:docMk/>
            <pc:sldMk cId="2361119999" sldId="257"/>
            <ac:spMk id="15" creationId="{E72232B8-F745-6DC1-BFB1-FA98D1811841}"/>
          </ac:spMkLst>
        </pc:spChg>
        <pc:spChg chg="add mod">
          <ac:chgData name="NHIH12A20320 若山明日香" userId="ad53c818-b23d-4f4d-b9e6-c3b533858ab4" providerId="ADAL" clId="{210A70F8-899C-4717-A90B-B61AB05ED1B8}" dt="2025-07-30T07:13:53.323" v="528" actId="1037"/>
          <ac:spMkLst>
            <pc:docMk/>
            <pc:sldMk cId="2361119999" sldId="257"/>
            <ac:spMk id="24" creationId="{03C5CE7D-F6A7-3B42-D49B-17EA6A0ADE28}"/>
          </ac:spMkLst>
        </pc:spChg>
        <pc:spChg chg="add mod">
          <ac:chgData name="NHIH12A20320 若山明日香" userId="ad53c818-b23d-4f4d-b9e6-c3b533858ab4" providerId="ADAL" clId="{210A70F8-899C-4717-A90B-B61AB05ED1B8}" dt="2025-07-30T07:13:53.323" v="528" actId="1037"/>
          <ac:spMkLst>
            <pc:docMk/>
            <pc:sldMk cId="2361119999" sldId="257"/>
            <ac:spMk id="25" creationId="{707CA0C8-75B4-33EC-1E18-12FC7AB21FAB}"/>
          </ac:spMkLst>
        </pc:spChg>
        <pc:spChg chg="add mod">
          <ac:chgData name="NHIH12A20320 若山明日香" userId="ad53c818-b23d-4f4d-b9e6-c3b533858ab4" providerId="ADAL" clId="{210A70F8-899C-4717-A90B-B61AB05ED1B8}" dt="2025-07-30T07:13:04.762" v="469" actId="1035"/>
          <ac:spMkLst>
            <pc:docMk/>
            <pc:sldMk cId="2361119999" sldId="257"/>
            <ac:spMk id="26" creationId="{CFE0CD2E-64A1-9392-CE3A-02F57287BBAB}"/>
          </ac:spMkLst>
        </pc:spChg>
        <pc:spChg chg="add mod">
          <ac:chgData name="NHIH12A20320 若山明日香" userId="ad53c818-b23d-4f4d-b9e6-c3b533858ab4" providerId="ADAL" clId="{210A70F8-899C-4717-A90B-B61AB05ED1B8}" dt="2025-07-30T07:12:41.150" v="425" actId="164"/>
          <ac:spMkLst>
            <pc:docMk/>
            <pc:sldMk cId="2361119999" sldId="257"/>
            <ac:spMk id="27" creationId="{9D239197-E7DE-451E-B856-037B5EC32D57}"/>
          </ac:spMkLst>
        </pc:spChg>
        <pc:spChg chg="add mod">
          <ac:chgData name="NHIH12A20320 若山明日香" userId="ad53c818-b23d-4f4d-b9e6-c3b533858ab4" providerId="ADAL" clId="{210A70F8-899C-4717-A90B-B61AB05ED1B8}" dt="2025-07-30T07:13:53.323" v="528" actId="1037"/>
          <ac:spMkLst>
            <pc:docMk/>
            <pc:sldMk cId="2361119999" sldId="257"/>
            <ac:spMk id="28" creationId="{7065C23A-B6E1-833A-13C2-5E4F335E8E53}"/>
          </ac:spMkLst>
        </pc:spChg>
        <pc:spChg chg="add mod">
          <ac:chgData name="NHIH12A20320 若山明日香" userId="ad53c818-b23d-4f4d-b9e6-c3b533858ab4" providerId="ADAL" clId="{210A70F8-899C-4717-A90B-B61AB05ED1B8}" dt="2025-07-30T07:15:44.227" v="571" actId="1036"/>
          <ac:spMkLst>
            <pc:docMk/>
            <pc:sldMk cId="2361119999" sldId="257"/>
            <ac:spMk id="32" creationId="{3F036EFC-96ED-AB67-EF7E-03B1D2BD6EB3}"/>
          </ac:spMkLst>
        </pc:spChg>
        <pc:spChg chg="mod">
          <ac:chgData name="NHIH12A20320 若山明日香" userId="ad53c818-b23d-4f4d-b9e6-c3b533858ab4" providerId="ADAL" clId="{210A70F8-899C-4717-A90B-B61AB05ED1B8}" dt="2025-07-26T09:21:02.277" v="13" actId="165"/>
          <ac:spMkLst>
            <pc:docMk/>
            <pc:sldMk cId="2361119999" sldId="257"/>
            <ac:spMk id="39" creationId="{F600BA7B-EEA0-2DDD-A88C-9653BBCD9522}"/>
          </ac:spMkLst>
        </pc:spChg>
        <pc:spChg chg="mod">
          <ac:chgData name="NHIH12A20320 若山明日香" userId="ad53c818-b23d-4f4d-b9e6-c3b533858ab4" providerId="ADAL" clId="{210A70F8-899C-4717-A90B-B61AB05ED1B8}" dt="2025-07-26T09:21:02.277" v="13" actId="165"/>
          <ac:spMkLst>
            <pc:docMk/>
            <pc:sldMk cId="2361119999" sldId="257"/>
            <ac:spMk id="41" creationId="{1DE5503C-A656-810A-7D34-8F8416FFE93A}"/>
          </ac:spMkLst>
        </pc:spChg>
        <pc:spChg chg="mod">
          <ac:chgData name="NHIH12A20320 若山明日香" userId="ad53c818-b23d-4f4d-b9e6-c3b533858ab4" providerId="ADAL" clId="{210A70F8-899C-4717-A90B-B61AB05ED1B8}" dt="2025-07-26T09:21:02.277" v="13" actId="165"/>
          <ac:spMkLst>
            <pc:docMk/>
            <pc:sldMk cId="2361119999" sldId="257"/>
            <ac:spMk id="42" creationId="{4583F542-881A-41A7-9862-CED65E184198}"/>
          </ac:spMkLst>
        </pc:spChg>
        <pc:spChg chg="mod">
          <ac:chgData name="NHIH12A20320 若山明日香" userId="ad53c818-b23d-4f4d-b9e6-c3b533858ab4" providerId="ADAL" clId="{210A70F8-899C-4717-A90B-B61AB05ED1B8}" dt="2025-07-26T09:21:02.277" v="13" actId="165"/>
          <ac:spMkLst>
            <pc:docMk/>
            <pc:sldMk cId="2361119999" sldId="257"/>
            <ac:spMk id="43" creationId="{CD907D89-C464-3E19-AA8A-64B4954F9A64}"/>
          </ac:spMkLst>
        </pc:spChg>
        <pc:spChg chg="mod">
          <ac:chgData name="NHIH12A20320 若山明日香" userId="ad53c818-b23d-4f4d-b9e6-c3b533858ab4" providerId="ADAL" clId="{210A70F8-899C-4717-A90B-B61AB05ED1B8}" dt="2025-07-26T09:21:02.277" v="13" actId="165"/>
          <ac:spMkLst>
            <pc:docMk/>
            <pc:sldMk cId="2361119999" sldId="257"/>
            <ac:spMk id="90" creationId="{C2E25155-0445-006D-E2EE-D08B68AE8AD8}"/>
          </ac:spMkLst>
        </pc:spChg>
        <pc:grpChg chg="add mod">
          <ac:chgData name="NHIH12A20320 若山明日香" userId="ad53c818-b23d-4f4d-b9e6-c3b533858ab4" providerId="ADAL" clId="{210A70F8-899C-4717-A90B-B61AB05ED1B8}" dt="2025-07-30T07:13:08.258" v="483" actId="1035"/>
          <ac:grpSpMkLst>
            <pc:docMk/>
            <pc:sldMk cId="2361119999" sldId="257"/>
            <ac:grpSpMk id="11" creationId="{2825911C-7A35-7E4A-6C09-8CC75772F92B}"/>
          </ac:grpSpMkLst>
        </pc:grpChg>
        <pc:grpChg chg="mod">
          <ac:chgData name="NHIH12A20320 若山明日香" userId="ad53c818-b23d-4f4d-b9e6-c3b533858ab4" providerId="ADAL" clId="{210A70F8-899C-4717-A90B-B61AB05ED1B8}" dt="2025-07-30T07:12:14.594" v="424" actId="1035"/>
          <ac:grpSpMkLst>
            <pc:docMk/>
            <pc:sldMk cId="2361119999" sldId="257"/>
            <ac:grpSpMk id="91" creationId="{E8C1250E-62B5-9138-F6D2-0BF4B084FC70}"/>
          </ac:grpSpMkLst>
        </pc:grpChg>
        <pc:cxnChg chg="add mod">
          <ac:chgData name="NHIH12A20320 若山明日香" userId="ad53c818-b23d-4f4d-b9e6-c3b533858ab4" providerId="ADAL" clId="{210A70F8-899C-4717-A90B-B61AB05ED1B8}" dt="2025-07-30T07:12:53.557" v="455" actId="1036"/>
          <ac:cxnSpMkLst>
            <pc:docMk/>
            <pc:sldMk cId="2361119999" sldId="257"/>
            <ac:cxnSpMk id="3" creationId="{E9969370-89C4-600C-C980-D42C6539EFB5}"/>
          </ac:cxnSpMkLst>
        </pc:cxnChg>
        <pc:cxnChg chg="add mod">
          <ac:chgData name="NHIH12A20320 若山明日香" userId="ad53c818-b23d-4f4d-b9e6-c3b533858ab4" providerId="ADAL" clId="{210A70F8-899C-4717-A90B-B61AB05ED1B8}" dt="2025-07-30T07:12:53.557" v="455" actId="1036"/>
          <ac:cxnSpMkLst>
            <pc:docMk/>
            <pc:sldMk cId="2361119999" sldId="257"/>
            <ac:cxnSpMk id="6" creationId="{89048D96-62B7-7FC3-6A89-AA6D926C9A15}"/>
          </ac:cxnSpMkLst>
        </pc:cxnChg>
        <pc:cxnChg chg="add mod">
          <ac:chgData name="NHIH12A20320 若山明日香" userId="ad53c818-b23d-4f4d-b9e6-c3b533858ab4" providerId="ADAL" clId="{210A70F8-899C-4717-A90B-B61AB05ED1B8}" dt="2025-07-30T07:13:04.762" v="469" actId="1035"/>
          <ac:cxnSpMkLst>
            <pc:docMk/>
            <pc:sldMk cId="2361119999" sldId="257"/>
            <ac:cxnSpMk id="13" creationId="{D7CFC995-BD9F-F323-538A-F0F1E69CC800}"/>
          </ac:cxnSpMkLst>
        </pc:cxnChg>
        <pc:cxnChg chg="add mod">
          <ac:chgData name="NHIH12A20320 若山明日香" userId="ad53c818-b23d-4f4d-b9e6-c3b533858ab4" providerId="ADAL" clId="{210A70F8-899C-4717-A90B-B61AB05ED1B8}" dt="2025-07-30T07:12:41.150" v="425" actId="164"/>
          <ac:cxnSpMkLst>
            <pc:docMk/>
            <pc:sldMk cId="2361119999" sldId="257"/>
            <ac:cxnSpMk id="19" creationId="{512DB5FF-69B5-4190-87AD-25C45B3D2460}"/>
          </ac:cxnSpMkLst>
        </pc:cxnChg>
        <pc:cxnChg chg="add mod">
          <ac:chgData name="NHIH12A20320 若山明日香" userId="ad53c818-b23d-4f4d-b9e6-c3b533858ab4" providerId="ADAL" clId="{210A70F8-899C-4717-A90B-B61AB05ED1B8}" dt="2025-07-30T07:14:12.129" v="529" actId="14100"/>
          <ac:cxnSpMkLst>
            <pc:docMk/>
            <pc:sldMk cId="2361119999" sldId="257"/>
            <ac:cxnSpMk id="23" creationId="{3B998F93-8D60-BB29-C4A0-682314469D1D}"/>
          </ac:cxnSpMkLst>
        </pc:cxnChg>
        <pc:cxnChg chg="add mod">
          <ac:chgData name="NHIH12A20320 若山明日香" userId="ad53c818-b23d-4f4d-b9e6-c3b533858ab4" providerId="ADAL" clId="{210A70F8-899C-4717-A90B-B61AB05ED1B8}" dt="2025-07-30T07:13:53.323" v="528" actId="1037"/>
          <ac:cxnSpMkLst>
            <pc:docMk/>
            <pc:sldMk cId="2361119999" sldId="257"/>
            <ac:cxnSpMk id="29" creationId="{0F8AD468-CF63-5885-5E4D-EFF35D6EEE1A}"/>
          </ac:cxnSpMkLst>
        </pc:cxnChg>
        <pc:cxnChg chg="add mod">
          <ac:chgData name="NHIH12A20320 若山明日香" userId="ad53c818-b23d-4f4d-b9e6-c3b533858ab4" providerId="ADAL" clId="{210A70F8-899C-4717-A90B-B61AB05ED1B8}" dt="2025-07-30T07:13:53.323" v="528" actId="1037"/>
          <ac:cxnSpMkLst>
            <pc:docMk/>
            <pc:sldMk cId="2361119999" sldId="257"/>
            <ac:cxnSpMk id="30" creationId="{EAF63623-182F-62BA-2971-AB253E9913B8}"/>
          </ac:cxnSpMkLst>
        </pc:cxnChg>
        <pc:cxnChg chg="add mod">
          <ac:chgData name="NHIH12A20320 若山明日香" userId="ad53c818-b23d-4f4d-b9e6-c3b533858ab4" providerId="ADAL" clId="{210A70F8-899C-4717-A90B-B61AB05ED1B8}" dt="2025-07-30T07:14:23.174" v="531" actId="14100"/>
          <ac:cxnSpMkLst>
            <pc:docMk/>
            <pc:sldMk cId="2361119999" sldId="257"/>
            <ac:cxnSpMk id="31" creationId="{671BBA9C-23A6-9402-EBB5-677D9B0C54C2}"/>
          </ac:cxnSpMkLst>
        </pc:cxnChg>
        <pc:cxnChg chg="add mod">
          <ac:chgData name="NHIH12A20320 若山明日香" userId="ad53c818-b23d-4f4d-b9e6-c3b533858ab4" providerId="ADAL" clId="{210A70F8-899C-4717-A90B-B61AB05ED1B8}" dt="2025-07-30T07:15:44.227" v="571" actId="1036"/>
          <ac:cxnSpMkLst>
            <pc:docMk/>
            <pc:sldMk cId="2361119999" sldId="257"/>
            <ac:cxnSpMk id="33" creationId="{F05FCB0D-7701-93E6-C1D5-8EA8A7CCEA65}"/>
          </ac:cxnSpMkLst>
        </pc:cxnChg>
        <pc:cxnChg chg="mod">
          <ac:chgData name="NHIH12A20320 若山明日香" userId="ad53c818-b23d-4f4d-b9e6-c3b533858ab4" providerId="ADAL" clId="{210A70F8-899C-4717-A90B-B61AB05ED1B8}" dt="2025-07-26T09:21:33.621" v="17" actId="14100"/>
          <ac:cxnSpMkLst>
            <pc:docMk/>
            <pc:sldMk cId="2361119999" sldId="257"/>
            <ac:cxnSpMk id="46" creationId="{B09F7CD4-50C0-8539-6C8C-5F4A01784B78}"/>
          </ac:cxnSpMkLst>
        </pc:cxnChg>
        <pc:cxnChg chg="mod">
          <ac:chgData name="NHIH12A20320 若山明日香" userId="ad53c818-b23d-4f4d-b9e6-c3b533858ab4" providerId="ADAL" clId="{210A70F8-899C-4717-A90B-B61AB05ED1B8}" dt="2025-07-30T07:15:52.794" v="572" actId="14100"/>
          <ac:cxnSpMkLst>
            <pc:docMk/>
            <pc:sldMk cId="2361119999" sldId="257"/>
            <ac:cxnSpMk id="65" creationId="{9DAF7156-C774-7A35-ECB1-5FC081E4633D}"/>
          </ac:cxnSpMkLst>
        </pc:cxnChg>
        <pc:cxnChg chg="mod">
          <ac:chgData name="NHIH12A20320 若山明日香" userId="ad53c818-b23d-4f4d-b9e6-c3b533858ab4" providerId="ADAL" clId="{210A70F8-899C-4717-A90B-B61AB05ED1B8}" dt="2025-07-30T07:12:14.594" v="424" actId="1035"/>
          <ac:cxnSpMkLst>
            <pc:docMk/>
            <pc:sldMk cId="2361119999" sldId="257"/>
            <ac:cxnSpMk id="68" creationId="{D96C0D0A-DB66-D0E9-4B65-D9248C3F5EF3}"/>
          </ac:cxnSpMkLst>
        </pc:cxnChg>
      </pc:sldChg>
      <pc:sldChg chg="addSp delSp modSp add mod">
        <pc:chgData name="NHIH12A20320 若山明日香" userId="ad53c818-b23d-4f4d-b9e6-c3b533858ab4" providerId="ADAL" clId="{210A70F8-899C-4717-A90B-B61AB05ED1B8}" dt="2025-08-06T09:04:30.834" v="1045" actId="6549"/>
        <pc:sldMkLst>
          <pc:docMk/>
          <pc:sldMk cId="3018922428" sldId="258"/>
        </pc:sldMkLst>
        <pc:spChg chg="add mod">
          <ac:chgData name="NHIH12A20320 若山明日香" userId="ad53c818-b23d-4f4d-b9e6-c3b533858ab4" providerId="ADAL" clId="{210A70F8-899C-4717-A90B-B61AB05ED1B8}" dt="2025-07-26T10:04:41.639" v="307" actId="1076"/>
          <ac:spMkLst>
            <pc:docMk/>
            <pc:sldMk cId="3018922428" sldId="258"/>
            <ac:spMk id="3" creationId="{F4BB8BFF-2346-B641-4F39-DE5FB0C0DD0F}"/>
          </ac:spMkLst>
        </pc:spChg>
        <pc:spChg chg="mod">
          <ac:chgData name="NHIH12A20320 若山明日香" userId="ad53c818-b23d-4f4d-b9e6-c3b533858ab4" providerId="ADAL" clId="{210A70F8-899C-4717-A90B-B61AB05ED1B8}" dt="2025-08-06T09:04:30.834" v="1045" actId="6549"/>
          <ac:spMkLst>
            <pc:docMk/>
            <pc:sldMk cId="3018922428" sldId="258"/>
            <ac:spMk id="10" creationId="{6B381F6B-6F4C-E29E-79E9-28D4686664ED}"/>
          </ac:spMkLst>
        </pc:spChg>
        <pc:spChg chg="add del mod">
          <ac:chgData name="NHIH12A20320 若山明日香" userId="ad53c818-b23d-4f4d-b9e6-c3b533858ab4" providerId="ADAL" clId="{210A70F8-899C-4717-A90B-B61AB05ED1B8}" dt="2025-08-06T09:04:12.713" v="1043" actId="14100"/>
          <ac:spMkLst>
            <pc:docMk/>
            <pc:sldMk cId="3018922428" sldId="258"/>
            <ac:spMk id="72" creationId="{8C2891C2-CB7F-AEC5-D3DB-FFEBBABA6643}"/>
          </ac:spMkLst>
        </pc:spChg>
        <pc:cxnChg chg="mod">
          <ac:chgData name="NHIH12A20320 若山明日香" userId="ad53c818-b23d-4f4d-b9e6-c3b533858ab4" providerId="ADAL" clId="{210A70F8-899C-4717-A90B-B61AB05ED1B8}" dt="2025-08-06T09:04:26.944" v="1044" actId="20577"/>
          <ac:cxnSpMkLst>
            <pc:docMk/>
            <pc:sldMk cId="3018922428" sldId="258"/>
            <ac:cxnSpMk id="6" creationId="{78EC5A2B-4915-A26F-F246-F1F3AA7B9E3F}"/>
          </ac:cxnSpMkLst>
        </pc:cxnChg>
        <pc:cxnChg chg="add del mod">
          <ac:chgData name="NHIH12A20320 若山明日香" userId="ad53c818-b23d-4f4d-b9e6-c3b533858ab4" providerId="ADAL" clId="{210A70F8-899C-4717-A90B-B61AB05ED1B8}" dt="2025-08-06T09:04:03.319" v="1027" actId="14100"/>
          <ac:cxnSpMkLst>
            <pc:docMk/>
            <pc:sldMk cId="3018922428" sldId="258"/>
            <ac:cxnSpMk id="74" creationId="{8BB60252-7816-CE5D-6642-15B2F59801D7}"/>
          </ac:cxnSpMkLst>
        </pc:cxnChg>
        <pc:cxnChg chg="add del mod">
          <ac:chgData name="NHIH12A20320 若山明日香" userId="ad53c818-b23d-4f4d-b9e6-c3b533858ab4" providerId="ADAL" clId="{210A70F8-899C-4717-A90B-B61AB05ED1B8}" dt="2025-08-06T09:04:12.713" v="1043" actId="14100"/>
          <ac:cxnSpMkLst>
            <pc:docMk/>
            <pc:sldMk cId="3018922428" sldId="258"/>
            <ac:cxnSpMk id="75" creationId="{829FA9D9-EE8C-01E2-EDEC-702A5098ED03}"/>
          </ac:cxnSpMkLst>
        </pc:cxnChg>
      </pc:sldChg>
      <pc:sldChg chg="addSp delSp modSp add mod ord">
        <pc:chgData name="NHIH12A20320 若山明日香" userId="ad53c818-b23d-4f4d-b9e6-c3b533858ab4" providerId="ADAL" clId="{210A70F8-899C-4717-A90B-B61AB05ED1B8}" dt="2025-08-06T08:49:14.469" v="1000"/>
        <pc:sldMkLst>
          <pc:docMk/>
          <pc:sldMk cId="186889234" sldId="259"/>
        </pc:sldMkLst>
        <pc:spChg chg="mod topLvl">
          <ac:chgData name="NHIH12A20320 若山明日香" userId="ad53c818-b23d-4f4d-b9e6-c3b533858ab4" providerId="ADAL" clId="{210A70F8-899C-4717-A90B-B61AB05ED1B8}" dt="2025-08-06T08:46:20.053" v="977" actId="164"/>
          <ac:spMkLst>
            <pc:docMk/>
            <pc:sldMk cId="186889234" sldId="259"/>
            <ac:spMk id="2" creationId="{BCE8ABC4-C67F-5013-3F6A-6B014438C2B7}"/>
          </ac:spMkLst>
        </pc:spChg>
        <pc:spChg chg="mod topLvl">
          <ac:chgData name="NHIH12A20320 若山明日香" userId="ad53c818-b23d-4f4d-b9e6-c3b533858ab4" providerId="ADAL" clId="{210A70F8-899C-4717-A90B-B61AB05ED1B8}" dt="2025-08-06T08:46:20.053" v="977" actId="164"/>
          <ac:spMkLst>
            <pc:docMk/>
            <pc:sldMk cId="186889234" sldId="259"/>
            <ac:spMk id="5" creationId="{881DEDFE-81F4-D70C-A144-9A4339C7CF1D}"/>
          </ac:spMkLst>
        </pc:spChg>
        <pc:spChg chg="mod topLvl">
          <ac:chgData name="NHIH12A20320 若山明日香" userId="ad53c818-b23d-4f4d-b9e6-c3b533858ab4" providerId="ADAL" clId="{210A70F8-899C-4717-A90B-B61AB05ED1B8}" dt="2025-08-06T08:46:20.053" v="977" actId="164"/>
          <ac:spMkLst>
            <pc:docMk/>
            <pc:sldMk cId="186889234" sldId="259"/>
            <ac:spMk id="7" creationId="{36BF46AE-8EA0-4324-5F59-5E1CD0E50519}"/>
          </ac:spMkLst>
        </pc:spChg>
        <pc:spChg chg="mod topLvl">
          <ac:chgData name="NHIH12A20320 若山明日香" userId="ad53c818-b23d-4f4d-b9e6-c3b533858ab4" providerId="ADAL" clId="{210A70F8-899C-4717-A90B-B61AB05ED1B8}" dt="2025-08-06T08:46:20.053" v="977" actId="164"/>
          <ac:spMkLst>
            <pc:docMk/>
            <pc:sldMk cId="186889234" sldId="259"/>
            <ac:spMk id="8" creationId="{E6BA1AD1-6961-5E11-8581-D75FFC2CAFB2}"/>
          </ac:spMkLst>
        </pc:spChg>
        <pc:spChg chg="del">
          <ac:chgData name="NHIH12A20320 若山明日香" userId="ad53c818-b23d-4f4d-b9e6-c3b533858ab4" providerId="ADAL" clId="{210A70F8-899C-4717-A90B-B61AB05ED1B8}" dt="2025-08-05T09:11:00.235" v="578" actId="478"/>
          <ac:spMkLst>
            <pc:docMk/>
            <pc:sldMk cId="186889234" sldId="259"/>
            <ac:spMk id="10" creationId="{D7CB959E-4B78-6E7A-E5EA-00CFD075FD14}"/>
          </ac:spMkLst>
        </pc:spChg>
        <pc:spChg chg="mod topLvl">
          <ac:chgData name="NHIH12A20320 若山明日香" userId="ad53c818-b23d-4f4d-b9e6-c3b533858ab4" providerId="ADAL" clId="{210A70F8-899C-4717-A90B-B61AB05ED1B8}" dt="2025-08-06T08:46:20.053" v="977" actId="164"/>
          <ac:spMkLst>
            <pc:docMk/>
            <pc:sldMk cId="186889234" sldId="259"/>
            <ac:spMk id="12" creationId="{FA133886-23DB-8395-7BA0-C027C5176118}"/>
          </ac:spMkLst>
        </pc:spChg>
        <pc:spChg chg="del">
          <ac:chgData name="NHIH12A20320 若山明日香" userId="ad53c818-b23d-4f4d-b9e6-c3b533858ab4" providerId="ADAL" clId="{210A70F8-899C-4717-A90B-B61AB05ED1B8}" dt="2025-08-05T09:10:50.721" v="574" actId="478"/>
          <ac:spMkLst>
            <pc:docMk/>
            <pc:sldMk cId="186889234" sldId="259"/>
            <ac:spMk id="15" creationId="{8CB26C46-464E-8C99-6A09-DE68F074DC16}"/>
          </ac:spMkLst>
        </pc:spChg>
        <pc:spChg chg="del">
          <ac:chgData name="NHIH12A20320 若山明日香" userId="ad53c818-b23d-4f4d-b9e6-c3b533858ab4" providerId="ADAL" clId="{210A70F8-899C-4717-A90B-B61AB05ED1B8}" dt="2025-08-05T09:10:57.782" v="577" actId="478"/>
          <ac:spMkLst>
            <pc:docMk/>
            <pc:sldMk cId="186889234" sldId="259"/>
            <ac:spMk id="26" creationId="{60C27A74-A734-F4D3-0F96-36445BEA741E}"/>
          </ac:spMkLst>
        </pc:spChg>
        <pc:spChg chg="add mod">
          <ac:chgData name="NHIH12A20320 若山明日香" userId="ad53c818-b23d-4f4d-b9e6-c3b533858ab4" providerId="ADAL" clId="{210A70F8-899C-4717-A90B-B61AB05ED1B8}" dt="2025-08-06T08:45:03.983" v="909" actId="164"/>
          <ac:spMkLst>
            <pc:docMk/>
            <pc:sldMk cId="186889234" sldId="259"/>
            <ac:spMk id="36" creationId="{32BC51E5-20B0-BC64-E965-8D713BBF1041}"/>
          </ac:spMkLst>
        </pc:spChg>
        <pc:spChg chg="add mod">
          <ac:chgData name="NHIH12A20320 若山明日香" userId="ad53c818-b23d-4f4d-b9e6-c3b533858ab4" providerId="ADAL" clId="{210A70F8-899C-4717-A90B-B61AB05ED1B8}" dt="2025-08-06T08:45:03.983" v="909" actId="164"/>
          <ac:spMkLst>
            <pc:docMk/>
            <pc:sldMk cId="186889234" sldId="259"/>
            <ac:spMk id="38" creationId="{3522CDDC-EB50-E780-DD8B-3ADDEDFBC938}"/>
          </ac:spMkLst>
        </pc:spChg>
        <pc:spChg chg="mod topLvl">
          <ac:chgData name="NHIH12A20320 若山明日香" userId="ad53c818-b23d-4f4d-b9e6-c3b533858ab4" providerId="ADAL" clId="{210A70F8-899C-4717-A90B-B61AB05ED1B8}" dt="2025-08-06T08:45:03.983" v="909" actId="164"/>
          <ac:spMkLst>
            <pc:docMk/>
            <pc:sldMk cId="186889234" sldId="259"/>
            <ac:spMk id="39" creationId="{3173FAF8-3EE8-6FD5-4EED-7EAE8EB6FE4F}"/>
          </ac:spMkLst>
        </pc:spChg>
        <pc:spChg chg="mod topLvl">
          <ac:chgData name="NHIH12A20320 若山明日香" userId="ad53c818-b23d-4f4d-b9e6-c3b533858ab4" providerId="ADAL" clId="{210A70F8-899C-4717-A90B-B61AB05ED1B8}" dt="2025-08-06T08:45:03.983" v="909" actId="164"/>
          <ac:spMkLst>
            <pc:docMk/>
            <pc:sldMk cId="186889234" sldId="259"/>
            <ac:spMk id="41" creationId="{E473F53A-618B-91A2-99E6-7C3E2DA6E8C4}"/>
          </ac:spMkLst>
        </pc:spChg>
        <pc:spChg chg="add del mod topLvl">
          <ac:chgData name="NHIH12A20320 若山明日香" userId="ad53c818-b23d-4f4d-b9e6-c3b533858ab4" providerId="ADAL" clId="{210A70F8-899C-4717-A90B-B61AB05ED1B8}" dt="2025-08-06T08:45:56.948" v="975" actId="1036"/>
          <ac:spMkLst>
            <pc:docMk/>
            <pc:sldMk cId="186889234" sldId="259"/>
            <ac:spMk id="42" creationId="{6A3055F2-1F18-F763-CD6B-E9B452550F77}"/>
          </ac:spMkLst>
        </pc:spChg>
        <pc:spChg chg="mod topLvl">
          <ac:chgData name="NHIH12A20320 若山明日香" userId="ad53c818-b23d-4f4d-b9e6-c3b533858ab4" providerId="ADAL" clId="{210A70F8-899C-4717-A90B-B61AB05ED1B8}" dt="2025-08-06T08:45:03.983" v="909" actId="164"/>
          <ac:spMkLst>
            <pc:docMk/>
            <pc:sldMk cId="186889234" sldId="259"/>
            <ac:spMk id="43" creationId="{0EC618B4-DBCC-0687-2A36-E227457A2D57}"/>
          </ac:spMkLst>
        </pc:spChg>
        <pc:spChg chg="add mod">
          <ac:chgData name="NHIH12A20320 若山明日香" userId="ad53c818-b23d-4f4d-b9e6-c3b533858ab4" providerId="ADAL" clId="{210A70F8-899C-4717-A90B-B61AB05ED1B8}" dt="2025-08-06T08:46:20.053" v="977" actId="164"/>
          <ac:spMkLst>
            <pc:docMk/>
            <pc:sldMk cId="186889234" sldId="259"/>
            <ac:spMk id="47" creationId="{D33F0E10-F043-3B0C-D483-C38BF504739C}"/>
          </ac:spMkLst>
        </pc:spChg>
        <pc:spChg chg="add mod">
          <ac:chgData name="NHIH12A20320 若山明日香" userId="ad53c818-b23d-4f4d-b9e6-c3b533858ab4" providerId="ADAL" clId="{210A70F8-899C-4717-A90B-B61AB05ED1B8}" dt="2025-08-06T08:45:03.983" v="909" actId="164"/>
          <ac:spMkLst>
            <pc:docMk/>
            <pc:sldMk cId="186889234" sldId="259"/>
            <ac:spMk id="48" creationId="{0DEDECEC-4C3A-D936-61B9-70CD41E5D868}"/>
          </ac:spMkLst>
        </pc:spChg>
        <pc:spChg chg="add mod">
          <ac:chgData name="NHIH12A20320 若山明日香" userId="ad53c818-b23d-4f4d-b9e6-c3b533858ab4" providerId="ADAL" clId="{210A70F8-899C-4717-A90B-B61AB05ED1B8}" dt="2025-08-06T08:46:20.053" v="977" actId="164"/>
          <ac:spMkLst>
            <pc:docMk/>
            <pc:sldMk cId="186889234" sldId="259"/>
            <ac:spMk id="52" creationId="{CD9F41F3-7407-9319-04D3-71655D920B7F}"/>
          </ac:spMkLst>
        </pc:spChg>
        <pc:spChg chg="add mod">
          <ac:chgData name="NHIH12A20320 若山明日香" userId="ad53c818-b23d-4f4d-b9e6-c3b533858ab4" providerId="ADAL" clId="{210A70F8-899C-4717-A90B-B61AB05ED1B8}" dt="2025-08-06T08:46:20.053" v="977" actId="164"/>
          <ac:spMkLst>
            <pc:docMk/>
            <pc:sldMk cId="186889234" sldId="259"/>
            <ac:spMk id="58" creationId="{912B4867-32DF-D030-4C80-1B325B279054}"/>
          </ac:spMkLst>
        </pc:spChg>
        <pc:spChg chg="del">
          <ac:chgData name="NHIH12A20320 若山明日香" userId="ad53c818-b23d-4f4d-b9e6-c3b533858ab4" providerId="ADAL" clId="{210A70F8-899C-4717-A90B-B61AB05ED1B8}" dt="2025-08-05T09:12:04.954" v="580" actId="478"/>
          <ac:spMkLst>
            <pc:docMk/>
            <pc:sldMk cId="186889234" sldId="259"/>
            <ac:spMk id="90" creationId="{E2408C39-5539-3E30-8634-ABD0CF3F4314}"/>
          </ac:spMkLst>
        </pc:spChg>
        <pc:grpChg chg="mod">
          <ac:chgData name="NHIH12A20320 若山明日香" userId="ad53c818-b23d-4f4d-b9e6-c3b533858ab4" providerId="ADAL" clId="{210A70F8-899C-4717-A90B-B61AB05ED1B8}" dt="2025-08-06T08:45:15.886" v="946" actId="1035"/>
          <ac:grpSpMkLst>
            <pc:docMk/>
            <pc:sldMk cId="186889234" sldId="259"/>
            <ac:grpSpMk id="11" creationId="{A3189FB4-E3DD-1146-3870-DF2E2FDEE107}"/>
          </ac:grpSpMkLst>
        </pc:grpChg>
        <pc:grpChg chg="add del mod">
          <ac:chgData name="NHIH12A20320 若山明日香" userId="ad53c818-b23d-4f4d-b9e6-c3b533858ab4" providerId="ADAL" clId="{210A70F8-899C-4717-A90B-B61AB05ED1B8}" dt="2025-08-06T08:46:07.638" v="976" actId="165"/>
          <ac:grpSpMkLst>
            <pc:docMk/>
            <pc:sldMk cId="186889234" sldId="259"/>
            <ac:grpSpMk id="50" creationId="{8D8B51F3-D309-5283-68A8-A3B8D3271CA9}"/>
          </ac:grpSpMkLst>
        </pc:grpChg>
        <pc:grpChg chg="del">
          <ac:chgData name="NHIH12A20320 若山明日香" userId="ad53c818-b23d-4f4d-b9e6-c3b533858ab4" providerId="ADAL" clId="{210A70F8-899C-4717-A90B-B61AB05ED1B8}" dt="2025-08-05T09:25:09.596" v="770" actId="165"/>
          <ac:grpSpMkLst>
            <pc:docMk/>
            <pc:sldMk cId="186889234" sldId="259"/>
            <ac:grpSpMk id="63" creationId="{759FCA24-A166-78D7-107A-4C99FBF28F60}"/>
          </ac:grpSpMkLst>
        </pc:grpChg>
        <pc:grpChg chg="add mod">
          <ac:chgData name="NHIH12A20320 若山明日香" userId="ad53c818-b23d-4f4d-b9e6-c3b533858ab4" providerId="ADAL" clId="{210A70F8-899C-4717-A90B-B61AB05ED1B8}" dt="2025-08-06T08:45:08.899" v="938" actId="1036"/>
          <ac:grpSpMkLst>
            <pc:docMk/>
            <pc:sldMk cId="186889234" sldId="259"/>
            <ac:grpSpMk id="64" creationId="{FA328685-C941-0068-0644-3CD7A4B24915}"/>
          </ac:grpSpMkLst>
        </pc:grpChg>
        <pc:grpChg chg="add mod">
          <ac:chgData name="NHIH12A20320 若山明日香" userId="ad53c818-b23d-4f4d-b9e6-c3b533858ab4" providerId="ADAL" clId="{210A70F8-899C-4717-A90B-B61AB05ED1B8}" dt="2025-08-06T08:46:20.053" v="977" actId="164"/>
          <ac:grpSpMkLst>
            <pc:docMk/>
            <pc:sldMk cId="186889234" sldId="259"/>
            <ac:grpSpMk id="66" creationId="{3446272E-D138-EBB5-9155-B5E1ACD55D1A}"/>
          </ac:grpSpMkLst>
        </pc:grpChg>
        <pc:grpChg chg="del mod">
          <ac:chgData name="NHIH12A20320 若山明日香" userId="ad53c818-b23d-4f4d-b9e6-c3b533858ab4" providerId="ADAL" clId="{210A70F8-899C-4717-A90B-B61AB05ED1B8}" dt="2025-08-06T08:44:49.890" v="908" actId="165"/>
          <ac:grpSpMkLst>
            <pc:docMk/>
            <pc:sldMk cId="186889234" sldId="259"/>
            <ac:grpSpMk id="91" creationId="{B13371C7-DFBC-14CA-8CB1-38B750236BFB}"/>
          </ac:grpSpMkLst>
        </pc:grpChg>
        <pc:cxnChg chg="del mod">
          <ac:chgData name="NHIH12A20320 若山明日香" userId="ad53c818-b23d-4f4d-b9e6-c3b533858ab4" providerId="ADAL" clId="{210A70F8-899C-4717-A90B-B61AB05ED1B8}" dt="2025-08-05T09:11:02.299" v="579" actId="478"/>
          <ac:cxnSpMkLst>
            <pc:docMk/>
            <pc:sldMk cId="186889234" sldId="259"/>
            <ac:cxnSpMk id="3" creationId="{D2070D37-22CA-E5B6-3837-FDB2030CC0EF}"/>
          </ac:cxnSpMkLst>
        </pc:cxnChg>
        <pc:cxnChg chg="mod topLvl">
          <ac:chgData name="NHIH12A20320 若山明日香" userId="ad53c818-b23d-4f4d-b9e6-c3b533858ab4" providerId="ADAL" clId="{210A70F8-899C-4717-A90B-B61AB05ED1B8}" dt="2025-08-06T08:46:20.053" v="977" actId="164"/>
          <ac:cxnSpMkLst>
            <pc:docMk/>
            <pc:sldMk cId="186889234" sldId="259"/>
            <ac:cxnSpMk id="4" creationId="{1C4B75A5-4C90-0E7D-0F78-D1F1A9144D54}"/>
          </ac:cxnSpMkLst>
        </pc:cxnChg>
        <pc:cxnChg chg="del mod">
          <ac:chgData name="NHIH12A20320 若山明日香" userId="ad53c818-b23d-4f4d-b9e6-c3b533858ab4" providerId="ADAL" clId="{210A70F8-899C-4717-A90B-B61AB05ED1B8}" dt="2025-08-05T09:10:52.747" v="575" actId="478"/>
          <ac:cxnSpMkLst>
            <pc:docMk/>
            <pc:sldMk cId="186889234" sldId="259"/>
            <ac:cxnSpMk id="6" creationId="{B66F01FE-846B-8239-938E-48E8296073D7}"/>
          </ac:cxnSpMkLst>
        </pc:cxnChg>
        <pc:cxnChg chg="mod topLvl">
          <ac:chgData name="NHIH12A20320 若山明日香" userId="ad53c818-b23d-4f4d-b9e6-c3b533858ab4" providerId="ADAL" clId="{210A70F8-899C-4717-A90B-B61AB05ED1B8}" dt="2025-08-05T09:25:09.596" v="770" actId="165"/>
          <ac:cxnSpMkLst>
            <pc:docMk/>
            <pc:sldMk cId="186889234" sldId="259"/>
            <ac:cxnSpMk id="9" creationId="{D7250964-422E-94BD-C8EC-4603BE13E075}"/>
          </ac:cxnSpMkLst>
        </pc:cxnChg>
        <pc:cxnChg chg="del mod">
          <ac:chgData name="NHIH12A20320 若山明日香" userId="ad53c818-b23d-4f4d-b9e6-c3b533858ab4" providerId="ADAL" clId="{210A70F8-899C-4717-A90B-B61AB05ED1B8}" dt="2025-08-05T09:10:54.627" v="576" actId="478"/>
          <ac:cxnSpMkLst>
            <pc:docMk/>
            <pc:sldMk cId="186889234" sldId="259"/>
            <ac:cxnSpMk id="13" creationId="{D234448C-76AD-EE6D-21BB-680F4D77550F}"/>
          </ac:cxnSpMkLst>
        </pc:cxnChg>
        <pc:cxnChg chg="mod topLvl">
          <ac:chgData name="NHIH12A20320 若山明日香" userId="ad53c818-b23d-4f4d-b9e6-c3b533858ab4" providerId="ADAL" clId="{210A70F8-899C-4717-A90B-B61AB05ED1B8}" dt="2025-08-06T08:46:07.638" v="976" actId="165"/>
          <ac:cxnSpMkLst>
            <pc:docMk/>
            <pc:sldMk cId="186889234" sldId="259"/>
            <ac:cxnSpMk id="14" creationId="{6B19085C-0E6B-72D7-6FA9-455F768FA66A}"/>
          </ac:cxnSpMkLst>
        </pc:cxnChg>
        <pc:cxnChg chg="mod topLvl">
          <ac:chgData name="NHIH12A20320 若山明日香" userId="ad53c818-b23d-4f4d-b9e6-c3b533858ab4" providerId="ADAL" clId="{210A70F8-899C-4717-A90B-B61AB05ED1B8}" dt="2025-08-06T08:46:07.638" v="976" actId="165"/>
          <ac:cxnSpMkLst>
            <pc:docMk/>
            <pc:sldMk cId="186889234" sldId="259"/>
            <ac:cxnSpMk id="17" creationId="{B3CFA2AB-1837-F44B-A18B-8D70C58DED38}"/>
          </ac:cxnSpMkLst>
        </pc:cxnChg>
        <pc:cxnChg chg="mod topLvl">
          <ac:chgData name="NHIH12A20320 若山明日香" userId="ad53c818-b23d-4f4d-b9e6-c3b533858ab4" providerId="ADAL" clId="{210A70F8-899C-4717-A90B-B61AB05ED1B8}" dt="2025-08-06T08:46:07.638" v="976" actId="165"/>
          <ac:cxnSpMkLst>
            <pc:docMk/>
            <pc:sldMk cId="186889234" sldId="259"/>
            <ac:cxnSpMk id="20" creationId="{5609EB7A-19AE-B2BC-8D5D-9E052139F3A9}"/>
          </ac:cxnSpMkLst>
        </pc:cxnChg>
        <pc:cxnChg chg="add mod">
          <ac:chgData name="NHIH12A20320 若山明日香" userId="ad53c818-b23d-4f4d-b9e6-c3b533858ab4" providerId="ADAL" clId="{210A70F8-899C-4717-A90B-B61AB05ED1B8}" dt="2025-08-06T08:45:03.983" v="909" actId="164"/>
          <ac:cxnSpMkLst>
            <pc:docMk/>
            <pc:sldMk cId="186889234" sldId="259"/>
            <ac:cxnSpMk id="22" creationId="{5F296A73-3DC0-EA13-6C55-539D510A3402}"/>
          </ac:cxnSpMkLst>
        </pc:cxnChg>
        <pc:cxnChg chg="add mod">
          <ac:chgData name="NHIH12A20320 若山明日香" userId="ad53c818-b23d-4f4d-b9e6-c3b533858ab4" providerId="ADAL" clId="{210A70F8-899C-4717-A90B-B61AB05ED1B8}" dt="2025-08-05T09:17:21.766" v="690" actId="197"/>
          <ac:cxnSpMkLst>
            <pc:docMk/>
            <pc:sldMk cId="186889234" sldId="259"/>
            <ac:cxnSpMk id="37" creationId="{92E0D5B2-EA86-4239-294E-A9F51E2C8A95}"/>
          </ac:cxnSpMkLst>
        </pc:cxnChg>
        <pc:cxnChg chg="del mod">
          <ac:chgData name="NHIH12A20320 若山明日香" userId="ad53c818-b23d-4f4d-b9e6-c3b533858ab4" providerId="ADAL" clId="{210A70F8-899C-4717-A90B-B61AB05ED1B8}" dt="2025-08-05T09:14:34.250" v="621" actId="478"/>
          <ac:cxnSpMkLst>
            <pc:docMk/>
            <pc:sldMk cId="186889234" sldId="259"/>
            <ac:cxnSpMk id="40" creationId="{7E16097A-3084-7053-A67C-7965FA4F6038}"/>
          </ac:cxnSpMkLst>
        </pc:cxnChg>
        <pc:cxnChg chg="add del mod topLvl">
          <ac:chgData name="NHIH12A20320 若山明日香" userId="ad53c818-b23d-4f4d-b9e6-c3b533858ab4" providerId="ADAL" clId="{210A70F8-899C-4717-A90B-B61AB05ED1B8}" dt="2025-08-06T08:45:56.948" v="975" actId="1036"/>
          <ac:cxnSpMkLst>
            <pc:docMk/>
            <pc:sldMk cId="186889234" sldId="259"/>
            <ac:cxnSpMk id="44" creationId="{71E477F6-6B31-DFDE-3A97-D561EFF9C448}"/>
          </ac:cxnSpMkLst>
        </pc:cxnChg>
        <pc:cxnChg chg="mod topLvl">
          <ac:chgData name="NHIH12A20320 若山明日香" userId="ad53c818-b23d-4f4d-b9e6-c3b533858ab4" providerId="ADAL" clId="{210A70F8-899C-4717-A90B-B61AB05ED1B8}" dt="2025-08-06T08:44:49.890" v="908" actId="165"/>
          <ac:cxnSpMkLst>
            <pc:docMk/>
            <pc:sldMk cId="186889234" sldId="259"/>
            <ac:cxnSpMk id="45" creationId="{457E6BCB-77ED-681B-1E8C-B8957D13C34C}"/>
          </ac:cxnSpMkLst>
        </pc:cxnChg>
        <pc:cxnChg chg="mod topLvl">
          <ac:chgData name="NHIH12A20320 若山明日香" userId="ad53c818-b23d-4f4d-b9e6-c3b533858ab4" providerId="ADAL" clId="{210A70F8-899C-4717-A90B-B61AB05ED1B8}" dt="2025-08-06T08:45:03.983" v="909" actId="164"/>
          <ac:cxnSpMkLst>
            <pc:docMk/>
            <pc:sldMk cId="186889234" sldId="259"/>
            <ac:cxnSpMk id="46" creationId="{AC876595-65BA-6CD4-F3D0-DB2FABBF9C53}"/>
          </ac:cxnSpMkLst>
        </pc:cxnChg>
        <pc:cxnChg chg="add mod">
          <ac:chgData name="NHIH12A20320 若山明日香" userId="ad53c818-b23d-4f4d-b9e6-c3b533858ab4" providerId="ADAL" clId="{210A70F8-899C-4717-A90B-B61AB05ED1B8}" dt="2025-08-06T08:40:44.225" v="860" actId="14100"/>
          <ac:cxnSpMkLst>
            <pc:docMk/>
            <pc:sldMk cId="186889234" sldId="259"/>
            <ac:cxnSpMk id="51" creationId="{F9E14E21-47CE-DC9C-2A70-7812AB0EDCC4}"/>
          </ac:cxnSpMkLst>
        </pc:cxnChg>
        <pc:cxnChg chg="add mod">
          <ac:chgData name="NHIH12A20320 若山明日香" userId="ad53c818-b23d-4f4d-b9e6-c3b533858ab4" providerId="ADAL" clId="{210A70F8-899C-4717-A90B-B61AB05ED1B8}" dt="2025-08-06T08:42:35.604" v="906" actId="14100"/>
          <ac:cxnSpMkLst>
            <pc:docMk/>
            <pc:sldMk cId="186889234" sldId="259"/>
            <ac:cxnSpMk id="57" creationId="{6DF4512F-D19A-2C47-7E6F-6599923CD8E8}"/>
          </ac:cxnSpMkLst>
        </pc:cxnChg>
        <pc:cxnChg chg="add mod">
          <ac:chgData name="NHIH12A20320 若山明日香" userId="ad53c818-b23d-4f4d-b9e6-c3b533858ab4" providerId="ADAL" clId="{210A70F8-899C-4717-A90B-B61AB05ED1B8}" dt="2025-08-06T08:48:15.120" v="998" actId="1036"/>
          <ac:cxnSpMkLst>
            <pc:docMk/>
            <pc:sldMk cId="186889234" sldId="259"/>
            <ac:cxnSpMk id="67" creationId="{EEF74B52-4526-1BD4-782D-B9B804C6B42B}"/>
          </ac:cxnSpMkLst>
        </pc:cxnChg>
        <pc:cxnChg chg="mod">
          <ac:chgData name="NHIH12A20320 若山明日香" userId="ad53c818-b23d-4f4d-b9e6-c3b533858ab4" providerId="ADAL" clId="{210A70F8-899C-4717-A90B-B61AB05ED1B8}" dt="2025-08-06T08:45:08.899" v="938" actId="1036"/>
          <ac:cxnSpMkLst>
            <pc:docMk/>
            <pc:sldMk cId="186889234" sldId="259"/>
            <ac:cxnSpMk id="68" creationId="{4FA16A30-3A26-8132-444F-3D06A5CB1378}"/>
          </ac:cxnSpMkLst>
        </pc:cxnChg>
      </pc:sldChg>
    </pc:docChg>
  </pc:docChgLst>
  <pc:docChgLst>
    <pc:chgData name="明日香 若山" userId="e41280f8bf92fbb4" providerId="LiveId" clId="{A649C1D1-582F-40A6-A2D5-F8A6FE3644C4}"/>
    <pc:docChg chg="undo redo custSel addSld delSld modSld">
      <pc:chgData name="明日香 若山" userId="e41280f8bf92fbb4" providerId="LiveId" clId="{A649C1D1-582F-40A6-A2D5-F8A6FE3644C4}" dt="2025-07-26T08:56:15.745" v="1338"/>
      <pc:docMkLst>
        <pc:docMk/>
      </pc:docMkLst>
      <pc:sldChg chg="addSp modSp mod">
        <pc:chgData name="明日香 若山" userId="e41280f8bf92fbb4" providerId="LiveId" clId="{A649C1D1-582F-40A6-A2D5-F8A6FE3644C4}" dt="2025-07-26T08:56:15.745" v="1338"/>
        <pc:sldMkLst>
          <pc:docMk/>
          <pc:sldMk cId="2421438177" sldId="256"/>
        </pc:sldMkLst>
        <pc:spChg chg="add mod">
          <ac:chgData name="明日香 若山" userId="e41280f8bf92fbb4" providerId="LiveId" clId="{A649C1D1-582F-40A6-A2D5-F8A6FE3644C4}" dt="2025-07-25T08:55:09.387" v="668"/>
          <ac:spMkLst>
            <pc:docMk/>
            <pc:sldMk cId="2421438177" sldId="256"/>
            <ac:spMk id="2" creationId="{9D7D0AB7-53CD-0F96-2431-5F9F9F2E1652}"/>
          </ac:spMkLst>
        </pc:spChg>
        <pc:spChg chg="mod">
          <ac:chgData name="明日香 若山" userId="e41280f8bf92fbb4" providerId="LiveId" clId="{A649C1D1-582F-40A6-A2D5-F8A6FE3644C4}" dt="2025-07-25T08:23:55.706" v="234"/>
          <ac:spMkLst>
            <pc:docMk/>
            <pc:sldMk cId="2421438177" sldId="256"/>
            <ac:spMk id="10" creationId="{4C4A9C56-5DE6-CCB2-CC1E-282199510639}"/>
          </ac:spMkLst>
        </pc:spChg>
        <pc:spChg chg="mod">
          <ac:chgData name="明日香 若山" userId="e41280f8bf92fbb4" providerId="LiveId" clId="{A649C1D1-582F-40A6-A2D5-F8A6FE3644C4}" dt="2025-07-26T08:56:15.745" v="1338"/>
          <ac:spMkLst>
            <pc:docMk/>
            <pc:sldMk cId="2421438177" sldId="256"/>
            <ac:spMk id="15" creationId="{98C841A2-1E3F-5997-063F-00B4B6F0B01C}"/>
          </ac:spMkLst>
        </pc:spChg>
        <pc:spChg chg="mod">
          <ac:chgData name="明日香 若山" userId="e41280f8bf92fbb4" providerId="LiveId" clId="{A649C1D1-582F-40A6-A2D5-F8A6FE3644C4}" dt="2025-07-26T08:55:35.832" v="1310" actId="1076"/>
          <ac:spMkLst>
            <pc:docMk/>
            <pc:sldMk cId="2421438177" sldId="256"/>
            <ac:spMk id="42" creationId="{77605C9E-2A8D-3E2C-6E7F-226F9BF194A7}"/>
          </ac:spMkLst>
        </pc:spChg>
        <pc:spChg chg="mod">
          <ac:chgData name="明日香 若山" userId="e41280f8bf92fbb4" providerId="LiveId" clId="{A649C1D1-582F-40A6-A2D5-F8A6FE3644C4}" dt="2025-07-25T08:24:16.063" v="236" actId="1038"/>
          <ac:spMkLst>
            <pc:docMk/>
            <pc:sldMk cId="2421438177" sldId="256"/>
            <ac:spMk id="67" creationId="{2A5003BD-CCDF-3283-3331-3B398A22A2AB}"/>
          </ac:spMkLst>
        </pc:spChg>
        <pc:spChg chg="add mod">
          <ac:chgData name="明日香 若山" userId="e41280f8bf92fbb4" providerId="LiveId" clId="{A649C1D1-582F-40A6-A2D5-F8A6FE3644C4}" dt="2025-07-25T08:28:51.831" v="320" actId="948"/>
          <ac:spMkLst>
            <pc:docMk/>
            <pc:sldMk cId="2421438177" sldId="256"/>
            <ac:spMk id="72" creationId="{34B23E32-3027-554D-7E51-FB34B07A2C35}"/>
          </ac:spMkLst>
        </pc:spChg>
        <pc:spChg chg="add mod">
          <ac:chgData name="明日香 若山" userId="e41280f8bf92fbb4" providerId="LiveId" clId="{A649C1D1-582F-40A6-A2D5-F8A6FE3644C4}" dt="2025-07-25T08:36:03.912" v="501" actId="14100"/>
          <ac:spMkLst>
            <pc:docMk/>
            <pc:sldMk cId="2421438177" sldId="256"/>
            <ac:spMk id="87" creationId="{CE688354-7395-BC2C-0F85-A7645332A131}"/>
          </ac:spMkLst>
        </pc:spChg>
        <pc:cxnChg chg="mod">
          <ac:chgData name="明日香 若山" userId="e41280f8bf92fbb4" providerId="LiveId" clId="{A649C1D1-582F-40A6-A2D5-F8A6FE3644C4}" dt="2025-07-25T08:23:55.706" v="234"/>
          <ac:cxnSpMkLst>
            <pc:docMk/>
            <pc:sldMk cId="2421438177" sldId="256"/>
            <ac:cxnSpMk id="6" creationId="{C6C70E7D-3458-6679-700A-B23CCBBD8542}"/>
          </ac:cxnSpMkLst>
        </pc:cxnChg>
        <pc:cxnChg chg="mod">
          <ac:chgData name="明日香 若山" userId="e41280f8bf92fbb4" providerId="LiveId" clId="{A649C1D1-582F-40A6-A2D5-F8A6FE3644C4}" dt="2025-07-26T08:56:15.503" v="1336" actId="20577"/>
          <ac:cxnSpMkLst>
            <pc:docMk/>
            <pc:sldMk cId="2421438177" sldId="256"/>
            <ac:cxnSpMk id="14" creationId="{E58CBB2A-E264-0ECB-75C3-77FE8A5E4B90}"/>
          </ac:cxnSpMkLst>
        </pc:cxnChg>
        <pc:cxnChg chg="mod">
          <ac:chgData name="明日香 若山" userId="e41280f8bf92fbb4" providerId="LiveId" clId="{A649C1D1-582F-40A6-A2D5-F8A6FE3644C4}" dt="2025-07-26T08:55:35.832" v="1310" actId="1076"/>
          <ac:cxnSpMkLst>
            <pc:docMk/>
            <pc:sldMk cId="2421438177" sldId="256"/>
            <ac:cxnSpMk id="41" creationId="{9E839F2B-8638-A6F2-478D-3B07E87CF216}"/>
          </ac:cxnSpMkLst>
        </pc:cxnChg>
        <pc:cxnChg chg="add mod">
          <ac:chgData name="明日香 若山" userId="e41280f8bf92fbb4" providerId="LiveId" clId="{A649C1D1-582F-40A6-A2D5-F8A6FE3644C4}" dt="2025-07-25T08:27:12.117" v="274" actId="1038"/>
          <ac:cxnSpMkLst>
            <pc:docMk/>
            <pc:sldMk cId="2421438177" sldId="256"/>
            <ac:cxnSpMk id="74" creationId="{B8EFCC52-FA9E-8BD2-9301-1C26784AC751}"/>
          </ac:cxnSpMkLst>
        </pc:cxnChg>
        <pc:cxnChg chg="add mod">
          <ac:chgData name="明日香 若山" userId="e41280f8bf92fbb4" providerId="LiveId" clId="{A649C1D1-582F-40A6-A2D5-F8A6FE3644C4}" dt="2025-07-25T08:28:54.206" v="321" actId="14100"/>
          <ac:cxnSpMkLst>
            <pc:docMk/>
            <pc:sldMk cId="2421438177" sldId="256"/>
            <ac:cxnSpMk id="75" creationId="{FE37589F-8C7D-4C9F-8E7D-148AA77A6096}"/>
          </ac:cxnSpMkLst>
        </pc:cxnChg>
      </pc:sldChg>
      <pc:sldChg chg="addSp delSp modSp new mod">
        <pc:chgData name="明日香 若山" userId="e41280f8bf92fbb4" providerId="LiveId" clId="{A649C1D1-582F-40A6-A2D5-F8A6FE3644C4}" dt="2025-07-26T08:56:06.265" v="1327" actId="14100"/>
        <pc:sldMkLst>
          <pc:docMk/>
          <pc:sldMk cId="2361119999" sldId="257"/>
        </pc:sldMkLst>
        <pc:spChg chg="add mod">
          <ac:chgData name="明日香 若山" userId="e41280f8bf92fbb4" providerId="LiveId" clId="{A649C1D1-582F-40A6-A2D5-F8A6FE3644C4}" dt="2025-07-26T08:52:10.538" v="1216" actId="165"/>
          <ac:spMkLst>
            <pc:docMk/>
            <pc:sldMk cId="2361119999" sldId="257"/>
            <ac:spMk id="2" creationId="{7EEB089B-9D16-6610-DCC3-0F4C3D39062E}"/>
          </ac:spMkLst>
        </pc:spChg>
        <pc:spChg chg="add mod">
          <ac:chgData name="明日香 若山" userId="e41280f8bf92fbb4" providerId="LiveId" clId="{A649C1D1-582F-40A6-A2D5-F8A6FE3644C4}" dt="2025-07-26T08:52:10.538" v="1216" actId="165"/>
          <ac:spMkLst>
            <pc:docMk/>
            <pc:sldMk cId="2361119999" sldId="257"/>
            <ac:spMk id="5" creationId="{21213E95-0921-E461-D116-B34A7B10C702}"/>
          </ac:spMkLst>
        </pc:spChg>
        <pc:spChg chg="add mod">
          <ac:chgData name="明日香 若山" userId="e41280f8bf92fbb4" providerId="LiveId" clId="{A649C1D1-582F-40A6-A2D5-F8A6FE3644C4}" dt="2025-07-26T08:52:10.538" v="1216" actId="165"/>
          <ac:spMkLst>
            <pc:docMk/>
            <pc:sldMk cId="2361119999" sldId="257"/>
            <ac:spMk id="7" creationId="{37665E70-681A-E41F-A5C9-60B658B1ED95}"/>
          </ac:spMkLst>
        </pc:spChg>
        <pc:spChg chg="add mod">
          <ac:chgData name="明日香 若山" userId="e41280f8bf92fbb4" providerId="LiveId" clId="{A649C1D1-582F-40A6-A2D5-F8A6FE3644C4}" dt="2025-07-26T08:52:10.538" v="1216" actId="165"/>
          <ac:spMkLst>
            <pc:docMk/>
            <pc:sldMk cId="2361119999" sldId="257"/>
            <ac:spMk id="8" creationId="{D08D2C5F-2152-D1DA-5C10-2B6CBDEE2A7D}"/>
          </ac:spMkLst>
        </pc:spChg>
        <pc:spChg chg="add mod">
          <ac:chgData name="明日香 若山" userId="e41280f8bf92fbb4" providerId="LiveId" clId="{A649C1D1-582F-40A6-A2D5-F8A6FE3644C4}" dt="2025-07-26T08:56:06.265" v="1327" actId="14100"/>
          <ac:spMkLst>
            <pc:docMk/>
            <pc:sldMk cId="2361119999" sldId="257"/>
            <ac:spMk id="12" creationId="{285C8126-5936-FA16-8929-9242DF4C5392}"/>
          </ac:spMkLst>
        </pc:spChg>
        <pc:spChg chg="add mod topLvl">
          <ac:chgData name="明日香 若山" userId="e41280f8bf92fbb4" providerId="LiveId" clId="{A649C1D1-582F-40A6-A2D5-F8A6FE3644C4}" dt="2025-07-26T08:52:20.682" v="1218" actId="164"/>
          <ac:spMkLst>
            <pc:docMk/>
            <pc:sldMk cId="2361119999" sldId="257"/>
            <ac:spMk id="39" creationId="{F600BA7B-EEA0-2DDD-A88C-9653BBCD9522}"/>
          </ac:spMkLst>
        </pc:spChg>
        <pc:spChg chg="add mod topLvl">
          <ac:chgData name="明日香 若山" userId="e41280f8bf92fbb4" providerId="LiveId" clId="{A649C1D1-582F-40A6-A2D5-F8A6FE3644C4}" dt="2025-07-26T08:52:20.682" v="1218" actId="164"/>
          <ac:spMkLst>
            <pc:docMk/>
            <pc:sldMk cId="2361119999" sldId="257"/>
            <ac:spMk id="41" creationId="{1DE5503C-A656-810A-7D34-8F8416FFE93A}"/>
          </ac:spMkLst>
        </pc:spChg>
        <pc:spChg chg="add mod topLvl">
          <ac:chgData name="明日香 若山" userId="e41280f8bf92fbb4" providerId="LiveId" clId="{A649C1D1-582F-40A6-A2D5-F8A6FE3644C4}" dt="2025-07-26T08:52:20.682" v="1218" actId="164"/>
          <ac:spMkLst>
            <pc:docMk/>
            <pc:sldMk cId="2361119999" sldId="257"/>
            <ac:spMk id="42" creationId="{4583F542-881A-41A7-9862-CED65E184198}"/>
          </ac:spMkLst>
        </pc:spChg>
        <pc:spChg chg="add mod topLvl">
          <ac:chgData name="明日香 若山" userId="e41280f8bf92fbb4" providerId="LiveId" clId="{A649C1D1-582F-40A6-A2D5-F8A6FE3644C4}" dt="2025-07-26T08:52:20.682" v="1218" actId="164"/>
          <ac:spMkLst>
            <pc:docMk/>
            <pc:sldMk cId="2361119999" sldId="257"/>
            <ac:spMk id="43" creationId="{CD907D89-C464-3E19-AA8A-64B4954F9A64}"/>
          </ac:spMkLst>
        </pc:spChg>
        <pc:spChg chg="add mod">
          <ac:chgData name="明日香 若山" userId="e41280f8bf92fbb4" providerId="LiveId" clId="{A649C1D1-582F-40A6-A2D5-F8A6FE3644C4}" dt="2025-07-26T08:52:46.320" v="1225" actId="1035"/>
          <ac:spMkLst>
            <pc:docMk/>
            <pc:sldMk cId="2361119999" sldId="257"/>
            <ac:spMk id="90" creationId="{C2E25155-0445-006D-E2EE-D08B68AE8AD8}"/>
          </ac:spMkLst>
        </pc:spChg>
        <pc:grpChg chg="add mod">
          <ac:chgData name="明日香 若山" userId="e41280f8bf92fbb4" providerId="LiveId" clId="{A649C1D1-582F-40A6-A2D5-F8A6FE3644C4}" dt="2025-07-26T08:52:29.567" v="1219" actId="164"/>
          <ac:grpSpMkLst>
            <pc:docMk/>
            <pc:sldMk cId="2361119999" sldId="257"/>
            <ac:grpSpMk id="63" creationId="{8DCE860E-F519-5F4A-3E90-2701B01D515E}"/>
          </ac:grpSpMkLst>
        </pc:grpChg>
        <pc:grpChg chg="add mod">
          <ac:chgData name="明日香 若山" userId="e41280f8bf92fbb4" providerId="LiveId" clId="{A649C1D1-582F-40A6-A2D5-F8A6FE3644C4}" dt="2025-07-26T08:52:29.567" v="1219" actId="164"/>
          <ac:grpSpMkLst>
            <pc:docMk/>
            <pc:sldMk cId="2361119999" sldId="257"/>
            <ac:grpSpMk id="91" creationId="{E8C1250E-62B5-9138-F6D2-0BF4B084FC70}"/>
          </ac:grpSpMkLst>
        </pc:grpChg>
        <pc:cxnChg chg="add mod">
          <ac:chgData name="明日香 若山" userId="e41280f8bf92fbb4" providerId="LiveId" clId="{A649C1D1-582F-40A6-A2D5-F8A6FE3644C4}" dt="2025-07-26T08:37:13.937" v="1100" actId="164"/>
          <ac:cxnSpMkLst>
            <pc:docMk/>
            <pc:sldMk cId="2361119999" sldId="257"/>
            <ac:cxnSpMk id="4" creationId="{1A2585B8-0528-ADB8-A0E8-2ABFF3C53B52}"/>
          </ac:cxnSpMkLst>
        </pc:cxnChg>
        <pc:cxnChg chg="add mod">
          <ac:chgData name="明日香 若山" userId="e41280f8bf92fbb4" providerId="LiveId" clId="{A649C1D1-582F-40A6-A2D5-F8A6FE3644C4}" dt="2025-07-26T08:56:06.265" v="1327" actId="14100"/>
          <ac:cxnSpMkLst>
            <pc:docMk/>
            <pc:sldMk cId="2361119999" sldId="257"/>
            <ac:cxnSpMk id="9" creationId="{1A9FB05B-4855-7D8A-51F3-ECA1C059D81D}"/>
          </ac:cxnSpMkLst>
        </pc:cxnChg>
        <pc:cxnChg chg="add mod">
          <ac:chgData name="明日香 若山" userId="e41280f8bf92fbb4" providerId="LiveId" clId="{A649C1D1-582F-40A6-A2D5-F8A6FE3644C4}" dt="2025-07-26T08:37:13.937" v="1100" actId="164"/>
          <ac:cxnSpMkLst>
            <pc:docMk/>
            <pc:sldMk cId="2361119999" sldId="257"/>
            <ac:cxnSpMk id="14" creationId="{B62EA197-89C1-7CB4-8955-FA6FF1ADC9CA}"/>
          </ac:cxnSpMkLst>
        </pc:cxnChg>
        <pc:cxnChg chg="add mod">
          <ac:chgData name="明日香 若山" userId="e41280f8bf92fbb4" providerId="LiveId" clId="{A649C1D1-582F-40A6-A2D5-F8A6FE3644C4}" dt="2025-07-26T08:40:13.130" v="1184" actId="1037"/>
          <ac:cxnSpMkLst>
            <pc:docMk/>
            <pc:sldMk cId="2361119999" sldId="257"/>
            <ac:cxnSpMk id="17" creationId="{EBF52976-3A92-6298-3A4B-FA81F0A80E90}"/>
          </ac:cxnSpMkLst>
        </pc:cxnChg>
        <pc:cxnChg chg="add mod">
          <ac:chgData name="明日香 若山" userId="e41280f8bf92fbb4" providerId="LiveId" clId="{A649C1D1-582F-40A6-A2D5-F8A6FE3644C4}" dt="2025-07-26T08:37:13.937" v="1100" actId="164"/>
          <ac:cxnSpMkLst>
            <pc:docMk/>
            <pc:sldMk cId="2361119999" sldId="257"/>
            <ac:cxnSpMk id="20" creationId="{101F860C-1182-D322-15CF-00B79BE2C08F}"/>
          </ac:cxnSpMkLst>
        </pc:cxnChg>
        <pc:cxnChg chg="add mod topLvl">
          <ac:chgData name="明日香 若山" userId="e41280f8bf92fbb4" providerId="LiveId" clId="{A649C1D1-582F-40A6-A2D5-F8A6FE3644C4}" dt="2025-07-26T08:52:18.312" v="1217" actId="165"/>
          <ac:cxnSpMkLst>
            <pc:docMk/>
            <pc:sldMk cId="2361119999" sldId="257"/>
            <ac:cxnSpMk id="40" creationId="{83BB454A-5183-490B-7173-B5E9011D0EBB}"/>
          </ac:cxnSpMkLst>
        </pc:cxnChg>
        <pc:cxnChg chg="add mod">
          <ac:chgData name="明日香 若山" userId="e41280f8bf92fbb4" providerId="LiveId" clId="{A649C1D1-582F-40A6-A2D5-F8A6FE3644C4}" dt="2025-07-26T08:35:06.122" v="1072" actId="1076"/>
          <ac:cxnSpMkLst>
            <pc:docMk/>
            <pc:sldMk cId="2361119999" sldId="257"/>
            <ac:cxnSpMk id="44" creationId="{3487A91C-E586-4925-ABB6-8A94D3FAD73C}"/>
          </ac:cxnSpMkLst>
        </pc:cxnChg>
        <pc:cxnChg chg="add mod topLvl">
          <ac:chgData name="明日香 若山" userId="e41280f8bf92fbb4" providerId="LiveId" clId="{A649C1D1-582F-40A6-A2D5-F8A6FE3644C4}" dt="2025-07-26T08:52:20.682" v="1218" actId="164"/>
          <ac:cxnSpMkLst>
            <pc:docMk/>
            <pc:sldMk cId="2361119999" sldId="257"/>
            <ac:cxnSpMk id="45" creationId="{7777788A-D221-99EA-1EE5-C959BED967B9}"/>
          </ac:cxnSpMkLst>
        </pc:cxnChg>
        <pc:cxnChg chg="add mod topLvl">
          <ac:chgData name="明日香 若山" userId="e41280f8bf92fbb4" providerId="LiveId" clId="{A649C1D1-582F-40A6-A2D5-F8A6FE3644C4}" dt="2025-07-26T08:52:20.682" v="1218" actId="164"/>
          <ac:cxnSpMkLst>
            <pc:docMk/>
            <pc:sldMk cId="2361119999" sldId="257"/>
            <ac:cxnSpMk id="46" creationId="{B09F7CD4-50C0-8539-6C8C-5F4A01784B78}"/>
          </ac:cxnSpMkLst>
        </pc:cxnChg>
        <pc:cxnChg chg="add mod">
          <ac:chgData name="明日香 若山" userId="e41280f8bf92fbb4" providerId="LiveId" clId="{A649C1D1-582F-40A6-A2D5-F8A6FE3644C4}" dt="2025-07-26T08:52:29.567" v="1219" actId="164"/>
          <ac:cxnSpMkLst>
            <pc:docMk/>
            <pc:sldMk cId="2361119999" sldId="257"/>
            <ac:cxnSpMk id="65" creationId="{9DAF7156-C774-7A35-ECB1-5FC081E4633D}"/>
          </ac:cxnSpMkLst>
        </pc:cxnChg>
        <pc:cxnChg chg="add mod">
          <ac:chgData name="明日香 若山" userId="e41280f8bf92fbb4" providerId="LiveId" clId="{A649C1D1-582F-40A6-A2D5-F8A6FE3644C4}" dt="2025-07-26T08:52:29.567" v="1219" actId="164"/>
          <ac:cxnSpMkLst>
            <pc:docMk/>
            <pc:sldMk cId="2361119999" sldId="257"/>
            <ac:cxnSpMk id="68" creationId="{D96C0D0A-DB66-D0E9-4B65-D9248C3F5EF3}"/>
          </ac:cxnSpMkLst>
        </pc:cxnChg>
        <pc:cxnChg chg="add del mod">
          <ac:chgData name="明日香 若山" userId="e41280f8bf92fbb4" providerId="LiveId" clId="{A649C1D1-582F-40A6-A2D5-F8A6FE3644C4}" dt="2025-07-26T08:52:29.567" v="1219" actId="164"/>
          <ac:cxnSpMkLst>
            <pc:docMk/>
            <pc:sldMk cId="2361119999" sldId="257"/>
            <ac:cxnSpMk id="71" creationId="{74A20C23-1DF1-3560-C133-BFAE632AFA60}"/>
          </ac:cxnSpMkLst>
        </pc:cxnChg>
      </pc:sldChg>
      <pc:sldChg chg="addSp modSp del mod">
        <pc:chgData name="明日香 若山" userId="e41280f8bf92fbb4" providerId="LiveId" clId="{A649C1D1-582F-40A6-A2D5-F8A6FE3644C4}" dt="2025-07-25T08:44:24.364" v="502" actId="2696"/>
        <pc:sldMkLst>
          <pc:docMk/>
          <pc:sldMk cId="4165955486" sldId="257"/>
        </pc:sldMkLst>
      </pc:sldChg>
    </pc:docChg>
  </pc:docChgLst>
  <pc:docChgLst>
    <pc:chgData name="NH-STAFF 高橋真広" userId="60c902bb-f64f-40cf-869e-8386dac879fa" providerId="ADAL" clId="{B3444427-A25A-4B0A-B58C-5779FA5E28BD}"/>
    <pc:docChg chg="modSld">
      <pc:chgData name="NH-STAFF 高橋真広" userId="60c902bb-f64f-40cf-869e-8386dac879fa" providerId="ADAL" clId="{B3444427-A25A-4B0A-B58C-5779FA5E28BD}" dt="2025-07-29T05:44:11.242" v="1" actId="207"/>
      <pc:docMkLst>
        <pc:docMk/>
      </pc:docMkLst>
      <pc:sldChg chg="modSp mod">
        <pc:chgData name="NH-STAFF 高橋真広" userId="60c902bb-f64f-40cf-869e-8386dac879fa" providerId="ADAL" clId="{B3444427-A25A-4B0A-B58C-5779FA5E28BD}" dt="2025-07-29T05:44:11.242" v="1" actId="207"/>
        <pc:sldMkLst>
          <pc:docMk/>
          <pc:sldMk cId="2361119999" sldId="257"/>
        </pc:sldMkLst>
        <pc:spChg chg="mod">
          <ac:chgData name="NH-STAFF 高橋真広" userId="60c902bb-f64f-40cf-869e-8386dac879fa" providerId="ADAL" clId="{B3444427-A25A-4B0A-B58C-5779FA5E28BD}" dt="2025-07-29T05:44:11.242" v="1" actId="207"/>
          <ac:spMkLst>
            <pc:docMk/>
            <pc:sldMk cId="2361119999" sldId="257"/>
            <ac:spMk id="15" creationId="{E72232B8-F745-6DC1-BFB1-FA98D1811841}"/>
          </ac:spMkLst>
        </pc:spChg>
        <pc:spChg chg="mod">
          <ac:chgData name="NH-STAFF 高橋真広" userId="60c902bb-f64f-40cf-869e-8386dac879fa" providerId="ADAL" clId="{B3444427-A25A-4B0A-B58C-5779FA5E28BD}" dt="2025-07-29T05:44:11.242" v="1" actId="207"/>
          <ac:spMkLst>
            <pc:docMk/>
            <pc:sldMk cId="2361119999" sldId="257"/>
            <ac:spMk id="26" creationId="{CFE0CD2E-64A1-9392-CE3A-02F57287BBAB}"/>
          </ac:spMkLst>
        </pc:spChg>
      </pc:sldChg>
    </pc:docChg>
  </pc:docChgLst>
</pc:chgInfo>
</file>

<file path=ppt/comments/modernComment_100_905436E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7AC67AE-1EFB-4408-9390-5F2D42987CAC}" authorId="{DD90BF7A-944A-4B39-3F47-59B9BC092CE0}" status="resolved" created="2025-07-26T09:12:06.95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21438177" sldId="256"/>
      <ac:spMk id="72" creationId="{34B23E32-3027-554D-7E51-FB34B07A2C35}"/>
    </ac:deMkLst>
    <p188:txBody>
      <a:bodyPr/>
      <a:lstStyle/>
      <a:p>
        <a:r>
          <a:rPr lang="ja-JP" altLang="en-US"/>
          <a:t>名前が長い人だとレイアウトが崩れる可能性があるため
※ 設定画面の方で、学籍番号に対応して氏名を表示しておくと、入力ミスに気づきやすいと思う</a:t>
        </a:r>
      </a:p>
    </p188:txBody>
  </p188:cm>
  <p188:cm id="{C67A88B8-CCB6-49A5-8D93-F56107FC5C11}" authorId="{DD90BF7A-944A-4B39-3F47-59B9BC092CE0}" created="2025-07-26T09:12:24.6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21438177" sldId="256"/>
      <ac:spMk id="87" creationId="{CE688354-7395-BC2C-0F85-A7645332A131}"/>
    </ac:deMkLst>
    <p188:txBody>
      <a:bodyPr/>
      <a:lstStyle/>
      <a:p>
        <a:r>
          <a:rPr lang="ja-JP" altLang="en-US"/>
          <a:t>集合時間を過ぎたら「〇分後」の表示は消す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36F5-32DF-49E3-9466-93369986E2B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F3EE-F92F-4AA8-A7E9-EE6DB594F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7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36F5-32DF-49E3-9466-93369986E2B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F3EE-F92F-4AA8-A7E9-EE6DB594F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49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36F5-32DF-49E3-9466-93369986E2B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F3EE-F92F-4AA8-A7E9-EE6DB594F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8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36F5-32DF-49E3-9466-93369986E2B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F3EE-F92F-4AA8-A7E9-EE6DB594F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79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36F5-32DF-49E3-9466-93369986E2B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F3EE-F92F-4AA8-A7E9-EE6DB594F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32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36F5-32DF-49E3-9466-93369986E2B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F3EE-F92F-4AA8-A7E9-EE6DB594F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8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36F5-32DF-49E3-9466-93369986E2B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F3EE-F92F-4AA8-A7E9-EE6DB594F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98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36F5-32DF-49E3-9466-93369986E2B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F3EE-F92F-4AA8-A7E9-EE6DB594F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8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36F5-32DF-49E3-9466-93369986E2B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F3EE-F92F-4AA8-A7E9-EE6DB594F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2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36F5-32DF-49E3-9466-93369986E2B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F3EE-F92F-4AA8-A7E9-EE6DB594F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94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36F5-32DF-49E3-9466-93369986E2B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F3EE-F92F-4AA8-A7E9-EE6DB594F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37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036F5-32DF-49E3-9466-93369986E2B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6F3EE-F92F-4AA8-A7E9-EE6DB594F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20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905436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49191-640A-6F0D-85CD-1B5628008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D4F28B4C-D1C4-C415-F0C2-6CFF89EA851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3" t="10368" r="50513" b="7902"/>
          <a:stretch>
            <a:fillRect/>
          </a:stretch>
        </p:blipFill>
        <p:spPr bwMode="auto">
          <a:xfrm>
            <a:off x="351757" y="356460"/>
            <a:ext cx="3352338" cy="9173940"/>
          </a:xfrm>
          <a:prstGeom prst="rect">
            <a:avLst/>
          </a:prstGeom>
          <a:noFill/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DC22427-FA8E-712B-AC3C-95E01D7F9811}"/>
              </a:ext>
            </a:extLst>
          </p:cNvPr>
          <p:cNvSpPr/>
          <p:nvPr/>
        </p:nvSpPr>
        <p:spPr>
          <a:xfrm>
            <a:off x="657475" y="1406525"/>
            <a:ext cx="2746125" cy="1195270"/>
          </a:xfrm>
          <a:prstGeom prst="roundRect">
            <a:avLst>
              <a:gd name="adj" fmla="val 12151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EC5A2B-4915-A26F-F246-F1F3AA7B9E3F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>
            <a:off x="3403600" y="1911827"/>
            <a:ext cx="463304" cy="92333"/>
          </a:xfrm>
          <a:prstGeom prst="straightConnector1">
            <a:avLst/>
          </a:prstGeom>
          <a:ln w="28575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381F6B-6F4C-E29E-79E9-28D4686664ED}"/>
              </a:ext>
            </a:extLst>
          </p:cNvPr>
          <p:cNvSpPr txBox="1"/>
          <p:nvPr/>
        </p:nvSpPr>
        <p:spPr>
          <a:xfrm>
            <a:off x="3866904" y="1557884"/>
            <a:ext cx="2849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【</a:t>
            </a:r>
            <a:r>
              <a:rPr kumimoji="1" lang="ja-JP" altLang="en-US" sz="14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出場表示</a:t>
            </a:r>
            <a:r>
              <a:rPr kumimoji="1" lang="en-US" altLang="ja-JP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】</a:t>
            </a:r>
            <a:endParaRPr kumimoji="1" lang="en-US" altLang="ja-JP" sz="1050" dirty="0">
              <a:solidFill>
                <a:schemeClr val="accent1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r>
              <a:rPr kumimoji="1" lang="ja-JP" altLang="en-US" sz="105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表示／非表示の切り替えができると便利</a:t>
            </a:r>
            <a:endParaRPr kumimoji="1" lang="en-US" altLang="ja-JP" sz="1050" dirty="0">
              <a:solidFill>
                <a:schemeClr val="accent1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>
              <a:spcBef>
                <a:spcPts val="600"/>
              </a:spcBef>
            </a:pPr>
            <a:r>
              <a:rPr kumimoji="1" lang="ja-JP" altLang="en-US" sz="105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開会式や出席確認も表示する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F774C07-BC45-03DF-5981-4C8535FCBCE2}"/>
              </a:ext>
            </a:extLst>
          </p:cNvPr>
          <p:cNvSpPr/>
          <p:nvPr/>
        </p:nvSpPr>
        <p:spPr>
          <a:xfrm>
            <a:off x="944034" y="2861733"/>
            <a:ext cx="2362200" cy="275167"/>
          </a:xfrm>
          <a:prstGeom prst="roundRect">
            <a:avLst>
              <a:gd name="adj" fmla="val 25997"/>
            </a:avLst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06EEF6B-D1FB-525D-9914-976F7D98030B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3306234" y="2995535"/>
            <a:ext cx="566642" cy="3782"/>
          </a:xfrm>
          <a:prstGeom prst="straightConnector1">
            <a:avLst/>
          </a:prstGeom>
          <a:ln w="28575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4F250E9-9706-583B-E929-26968977C656}"/>
              </a:ext>
            </a:extLst>
          </p:cNvPr>
          <p:cNvSpPr txBox="1"/>
          <p:nvPr/>
        </p:nvSpPr>
        <p:spPr>
          <a:xfrm>
            <a:off x="3872876" y="2760855"/>
            <a:ext cx="286336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【</a:t>
            </a:r>
            <a:r>
              <a:rPr kumimoji="1" lang="ja-JP" altLang="en-US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イベントブロック</a:t>
            </a:r>
            <a:r>
              <a:rPr kumimoji="1" lang="en-US" altLang="ja-JP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】</a:t>
            </a:r>
          </a:p>
          <a:p>
            <a:r>
              <a:rPr kumimoji="1" lang="ja-JP" altLang="en-US" sz="105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余裕があれば、タップでイベント概要を表示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ACDAFBD-B94C-304A-78B8-D6E28A5524D7}"/>
              </a:ext>
            </a:extLst>
          </p:cNvPr>
          <p:cNvSpPr txBox="1"/>
          <p:nvPr/>
        </p:nvSpPr>
        <p:spPr>
          <a:xfrm>
            <a:off x="2228851" y="968779"/>
            <a:ext cx="1374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>
                <a:latin typeface="+mn-ea"/>
              </a:rPr>
              <a:t>学籍番号：</a:t>
            </a:r>
            <a:r>
              <a:rPr kumimoji="1" lang="en-US" altLang="ja-JP" sz="1050">
                <a:latin typeface="+mn-ea"/>
              </a:rPr>
              <a:t>99999</a:t>
            </a:r>
            <a:endParaRPr kumimoji="1" lang="ja-JP" altLang="en-US" sz="1050">
              <a:latin typeface="+mn-ea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0D5064D-003D-F076-993C-6800278D2923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flipH="1">
            <a:off x="3603803" y="1097303"/>
            <a:ext cx="526203" cy="2281"/>
          </a:xfrm>
          <a:prstGeom prst="straightConnector1">
            <a:avLst/>
          </a:prstGeom>
          <a:ln w="28575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99B724B-A975-43B1-7D0F-384DB322DC6A}"/>
              </a:ext>
            </a:extLst>
          </p:cNvPr>
          <p:cNvSpPr txBox="1"/>
          <p:nvPr/>
        </p:nvSpPr>
        <p:spPr>
          <a:xfrm>
            <a:off x="4130006" y="862623"/>
            <a:ext cx="234911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右上に学籍番号を表示</a:t>
            </a:r>
            <a:endParaRPr kumimoji="1" lang="en-US" altLang="ja-JP" sz="1400">
              <a:solidFill>
                <a:schemeClr val="accent1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r>
              <a:rPr kumimoji="1" lang="ja-JP" altLang="en-US" sz="105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デフォルトは「学籍番号：未登録」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CC56D88-87CE-5B8F-AB90-2A2673EEE966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3427299" y="4546731"/>
            <a:ext cx="684078" cy="0"/>
          </a:xfrm>
          <a:prstGeom prst="straightConnector1">
            <a:avLst/>
          </a:prstGeom>
          <a:ln w="28575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9CFC680-642C-EB62-B781-83386D463747}"/>
              </a:ext>
            </a:extLst>
          </p:cNvPr>
          <p:cNvSpPr txBox="1"/>
          <p:nvPr/>
        </p:nvSpPr>
        <p:spPr>
          <a:xfrm>
            <a:off x="4111377" y="4231260"/>
            <a:ext cx="25273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【</a:t>
            </a:r>
            <a:r>
              <a:rPr kumimoji="1" lang="ja-JP" altLang="en-US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時刻ライン</a:t>
            </a:r>
            <a:r>
              <a:rPr kumimoji="1" lang="en-US" altLang="ja-JP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】</a:t>
            </a:r>
          </a:p>
          <a:p>
            <a:r>
              <a:rPr kumimoji="1" lang="ja-JP" altLang="en-US" sz="105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ページ読み込み時に現在時刻の位置に</a:t>
            </a:r>
            <a:endParaRPr kumimoji="1" lang="en-US" altLang="ja-JP" sz="1050">
              <a:solidFill>
                <a:schemeClr val="accent1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r>
              <a:rPr kumimoji="1" lang="ja-JP" altLang="en-US" sz="105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ジャンプできると便利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A6F0179-DA57-EB80-6F67-43C558F9201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3403600" y="3821534"/>
            <a:ext cx="732367" cy="1"/>
          </a:xfrm>
          <a:prstGeom prst="straightConnector1">
            <a:avLst/>
          </a:prstGeom>
          <a:ln w="28575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5DC1CE-D371-AA15-D0C8-26195CD3385D}"/>
              </a:ext>
            </a:extLst>
          </p:cNvPr>
          <p:cNvSpPr txBox="1"/>
          <p:nvPr/>
        </p:nvSpPr>
        <p:spPr>
          <a:xfrm>
            <a:off x="4135967" y="3667645"/>
            <a:ext cx="1109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【</a:t>
            </a:r>
            <a:r>
              <a:rPr kumimoji="1" lang="ja-JP" altLang="en-US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時間軸</a:t>
            </a:r>
            <a:r>
              <a:rPr kumimoji="1" lang="en-US" altLang="ja-JP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】</a:t>
            </a:r>
            <a:endParaRPr kumimoji="1" lang="ja-JP" altLang="en-US" sz="1400">
              <a:solidFill>
                <a:schemeClr val="accent1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E90812C-B172-3700-8526-1E746C2B405E}"/>
              </a:ext>
            </a:extLst>
          </p:cNvPr>
          <p:cNvSpPr txBox="1"/>
          <p:nvPr/>
        </p:nvSpPr>
        <p:spPr>
          <a:xfrm>
            <a:off x="1269148" y="986858"/>
            <a:ext cx="7911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>
                <a:latin typeface="+mn-ea"/>
              </a:rPr>
              <a:t>最終更新：</a:t>
            </a:r>
            <a:r>
              <a:rPr kumimoji="1" lang="en-US" altLang="ja-JP" sz="600">
                <a:latin typeface="+mn-ea"/>
              </a:rPr>
              <a:t>12:20</a:t>
            </a:r>
            <a:endParaRPr kumimoji="1" lang="ja-JP" altLang="en-US" sz="600">
              <a:latin typeface="+mn-ea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C2891C2-CB7F-AEC5-D3DB-FFEBBABA6643}"/>
              </a:ext>
            </a:extLst>
          </p:cNvPr>
          <p:cNvSpPr txBox="1"/>
          <p:nvPr/>
        </p:nvSpPr>
        <p:spPr>
          <a:xfrm>
            <a:off x="677599" y="1777321"/>
            <a:ext cx="567002" cy="17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600"/>
              </a:lnSpc>
            </a:pPr>
            <a:r>
              <a:rPr kumimoji="1" lang="ja-JP" altLang="en-US" sz="700" b="1" dirty="0"/>
              <a:t>次の予定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BB60252-7816-CE5D-6642-15B2F59801D7}"/>
              </a:ext>
            </a:extLst>
          </p:cNvPr>
          <p:cNvCxnSpPr>
            <a:cxnSpLocks/>
          </p:cNvCxnSpPr>
          <p:nvPr/>
        </p:nvCxnSpPr>
        <p:spPr>
          <a:xfrm>
            <a:off x="785415" y="1629812"/>
            <a:ext cx="8973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829FA9D9-EE8C-01E2-EDEC-702A5098ED0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61100" y="1642522"/>
            <a:ext cx="0" cy="134799"/>
          </a:xfrm>
          <a:prstGeom prst="straightConnector1">
            <a:avLst/>
          </a:prstGeom>
          <a:ln w="15875" cap="rnd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289DDA9B-8998-B5BA-F9B3-7DE26FCAB7B2}"/>
              </a:ext>
            </a:extLst>
          </p:cNvPr>
          <p:cNvSpPr txBox="1"/>
          <p:nvPr/>
        </p:nvSpPr>
        <p:spPr>
          <a:xfrm>
            <a:off x="1194250" y="1724695"/>
            <a:ext cx="1663124" cy="646331"/>
          </a:xfrm>
          <a:prstGeom prst="rect">
            <a:avLst/>
          </a:prstGeom>
          <a:solidFill>
            <a:srgbClr val="EEEEEE"/>
          </a:solidFill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ja-JP" altLang="en-US" sz="1100" b="1">
                <a:latin typeface="+mn-ea"/>
              </a:rPr>
              <a:t>「競技名」</a:t>
            </a:r>
            <a:endParaRPr kumimoji="1" lang="en-US" altLang="ja-JP" sz="1100" b="1">
              <a:latin typeface="+mn-ea"/>
            </a:endParaRPr>
          </a:p>
          <a:p>
            <a:r>
              <a:rPr kumimoji="1" lang="ja-JP" altLang="en-US" sz="1000" b="1">
                <a:latin typeface="+mn-ea"/>
              </a:rPr>
              <a:t>集合時間　</a:t>
            </a:r>
            <a:r>
              <a:rPr kumimoji="1" lang="en-US" altLang="ja-JP" sz="1000" b="1">
                <a:latin typeface="+mn-ea"/>
              </a:rPr>
              <a:t>00:00</a:t>
            </a:r>
            <a:r>
              <a:rPr kumimoji="1" lang="ja-JP" altLang="en-US" sz="1000" b="1">
                <a:latin typeface="+mn-ea"/>
              </a:rPr>
              <a:t>　</a:t>
            </a:r>
            <a:r>
              <a:rPr kumimoji="1" lang="ja-JP" altLang="en-US" sz="900" b="1">
                <a:solidFill>
                  <a:srgbClr val="C00000"/>
                </a:solidFill>
                <a:latin typeface="+mn-ea"/>
              </a:rPr>
              <a:t>〇分後</a:t>
            </a:r>
            <a:endParaRPr kumimoji="1" lang="en-US" altLang="ja-JP" sz="1050" b="1">
              <a:solidFill>
                <a:srgbClr val="C00000"/>
              </a:solidFill>
              <a:latin typeface="+mn-ea"/>
            </a:endParaRPr>
          </a:p>
          <a:p>
            <a:r>
              <a:rPr kumimoji="1" lang="ja-JP" altLang="en-US" sz="1000" b="1">
                <a:latin typeface="+mn-ea"/>
              </a:rPr>
              <a:t>集合場所　〇〇</a:t>
            </a:r>
            <a:endParaRPr kumimoji="1" lang="en-US" altLang="ja-JP" sz="1000" b="1">
              <a:latin typeface="+mn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BB8BFF-2346-B641-4F39-DE5FB0C0DD0F}"/>
              </a:ext>
            </a:extLst>
          </p:cNvPr>
          <p:cNvSpPr txBox="1"/>
          <p:nvPr/>
        </p:nvSpPr>
        <p:spPr>
          <a:xfrm>
            <a:off x="2983023" y="8082935"/>
            <a:ext cx="3090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上部にハンバーガーメニューを設置</a:t>
            </a:r>
          </a:p>
        </p:txBody>
      </p:sp>
    </p:spTree>
    <p:extLst>
      <p:ext uri="{BB962C8B-B14F-4D97-AF65-F5344CB8AC3E}">
        <p14:creationId xmlns:p14="http://schemas.microsoft.com/office/powerpoint/2010/main" val="301892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A1A4-4209-6333-254B-1F17AC292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78291CD-913D-8C8F-DD21-68D7982BBB7C}"/>
              </a:ext>
            </a:extLst>
          </p:cNvPr>
          <p:cNvCxnSpPr>
            <a:cxnSpLocks/>
          </p:cNvCxnSpPr>
          <p:nvPr/>
        </p:nvCxnSpPr>
        <p:spPr>
          <a:xfrm>
            <a:off x="1151557" y="780865"/>
            <a:ext cx="0" cy="809008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FA16A30-3A26-8132-444F-3D06A5CB137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151557" y="4232734"/>
            <a:ext cx="39699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BB87639D-EFE2-1026-FE34-522B9A49AA4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151557" y="784418"/>
            <a:ext cx="39699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3189FB4-E3DD-1146-3870-DF2E2FDEE107}"/>
              </a:ext>
            </a:extLst>
          </p:cNvPr>
          <p:cNvGrpSpPr/>
          <p:nvPr/>
        </p:nvGrpSpPr>
        <p:grpSpPr>
          <a:xfrm>
            <a:off x="1151557" y="6595695"/>
            <a:ext cx="3333309" cy="1387907"/>
            <a:chOff x="1151557" y="7947209"/>
            <a:chExt cx="3333309" cy="1387907"/>
          </a:xfrm>
        </p:grpSpPr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24344CA0-9022-DC16-F4EE-79DCDCB90E64}"/>
                </a:ext>
              </a:extLst>
            </p:cNvPr>
            <p:cNvSpPr/>
            <p:nvPr/>
          </p:nvSpPr>
          <p:spPr>
            <a:xfrm>
              <a:off x="1548547" y="7947209"/>
              <a:ext cx="767626" cy="3973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マップ</a:t>
              </a: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7E41D2AF-C6EF-B338-48C8-641475C224A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151557" y="8145864"/>
              <a:ext cx="39699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27F5BE59-23E0-F283-C69D-72A17AF0307B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1932360" y="8344518"/>
              <a:ext cx="0" cy="593287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3BCAE75D-207E-EC03-00B3-C55002FE0EAA}"/>
                </a:ext>
              </a:extLst>
            </p:cNvPr>
            <p:cNvSpPr/>
            <p:nvPr/>
          </p:nvSpPr>
          <p:spPr>
            <a:xfrm>
              <a:off x="1372175" y="8937807"/>
              <a:ext cx="1501370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クラス別集合場所</a:t>
              </a:r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DA57912D-3BDA-C183-9E5F-0139C70ED7F5}"/>
                </a:ext>
              </a:extLst>
            </p:cNvPr>
            <p:cNvSpPr/>
            <p:nvPr/>
          </p:nvSpPr>
          <p:spPr>
            <a:xfrm>
              <a:off x="3130442" y="8937805"/>
              <a:ext cx="536166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１</a:t>
              </a:r>
              <a:r>
                <a:rPr kumimoji="1" lang="en-US" altLang="ja-JP" sz="12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F</a:t>
              </a:r>
              <a:endParaRPr kumimoji="1" lang="ja-JP" altLang="en-US" sz="12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endParaRPr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47B056FF-EDA2-48A4-2A23-345E031C2228}"/>
                </a:ext>
              </a:extLst>
            </p:cNvPr>
            <p:cNvSpPr/>
            <p:nvPr/>
          </p:nvSpPr>
          <p:spPr>
            <a:xfrm>
              <a:off x="3910804" y="8937805"/>
              <a:ext cx="574062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２</a:t>
              </a:r>
              <a:r>
                <a:rPr kumimoji="1" lang="en-US" altLang="ja-JP" sz="12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F</a:t>
              </a:r>
              <a:endParaRPr kumimoji="1" lang="ja-JP" altLang="en-US" sz="12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43F4EEDB-1F29-0898-BF43-5518DC6FA6BF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3398524" y="8615448"/>
              <a:ext cx="1" cy="322357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F983FBD1-42F6-ABE3-187A-2BAE89D01D8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195006" y="8615449"/>
              <a:ext cx="2829" cy="322356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2C76E2A-6427-317B-5ACA-5C8BE6328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360" y="8615448"/>
              <a:ext cx="2280865" cy="2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6A087962-B90E-7041-3C29-EB271DCD1CC8}"/>
              </a:ext>
            </a:extLst>
          </p:cNvPr>
          <p:cNvSpPr/>
          <p:nvPr/>
        </p:nvSpPr>
        <p:spPr>
          <a:xfrm>
            <a:off x="1548546" y="8653819"/>
            <a:ext cx="1501367" cy="3973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レクサイトリンク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3639017-8C4B-3FD9-ED57-7843F8419FB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151557" y="8852474"/>
            <a:ext cx="396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FA328685-C941-0068-0644-3CD7A4B24915}"/>
              </a:ext>
            </a:extLst>
          </p:cNvPr>
          <p:cNvGrpSpPr/>
          <p:nvPr/>
        </p:nvGrpSpPr>
        <p:grpSpPr>
          <a:xfrm>
            <a:off x="1548546" y="4034079"/>
            <a:ext cx="3969193" cy="1953818"/>
            <a:chOff x="1548546" y="3684829"/>
            <a:chExt cx="3969193" cy="1953818"/>
          </a:xfrm>
        </p:grpSpPr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3173FAF8-3EE8-6FD5-4EED-7EAE8EB6FE4F}"/>
                </a:ext>
              </a:extLst>
            </p:cNvPr>
            <p:cNvSpPr/>
            <p:nvPr/>
          </p:nvSpPr>
          <p:spPr>
            <a:xfrm>
              <a:off x="1548556" y="3684829"/>
              <a:ext cx="914386" cy="3973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設定画面</a:t>
              </a:r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E473F53A-618B-91A2-99E6-7C3E2DA6E8C4}"/>
                </a:ext>
              </a:extLst>
            </p:cNvPr>
            <p:cNvSpPr/>
            <p:nvPr/>
          </p:nvSpPr>
          <p:spPr>
            <a:xfrm>
              <a:off x="1548546" y="5241338"/>
              <a:ext cx="1230472" cy="39730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bg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学籍番号入力</a:t>
              </a:r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6A3055F2-1F18-F763-CD6B-E9B452550F77}"/>
                </a:ext>
              </a:extLst>
            </p:cNvPr>
            <p:cNvSpPr/>
            <p:nvPr/>
          </p:nvSpPr>
          <p:spPr>
            <a:xfrm>
              <a:off x="3127350" y="4197907"/>
              <a:ext cx="914402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氏名表示</a:t>
              </a: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0EC618B4-DBCC-0687-2A36-E227457A2D57}"/>
                </a:ext>
              </a:extLst>
            </p:cNvPr>
            <p:cNvSpPr/>
            <p:nvPr/>
          </p:nvSpPr>
          <p:spPr>
            <a:xfrm>
              <a:off x="4428335" y="4197906"/>
              <a:ext cx="1089404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通知設定</a:t>
              </a:r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71E477F6-6B31-DFDE-3A97-D561EFF9C448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3584550" y="3875550"/>
              <a:ext cx="1" cy="322357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57E6BCB-77ED-681B-1E8C-B8957D13C34C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970208" y="3875550"/>
              <a:ext cx="2829" cy="322356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AC876595-65BA-6CD4-F3D0-DB2FABBF9C53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flipV="1">
              <a:off x="2462942" y="3875550"/>
              <a:ext cx="2525936" cy="793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5F296A73-3DC0-EA13-6C55-539D510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4114800"/>
              <a:ext cx="0" cy="10879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2BC51E5-20B0-BC64-E965-8D713BBF1041}"/>
                </a:ext>
              </a:extLst>
            </p:cNvPr>
            <p:cNvSpPr txBox="1"/>
            <p:nvPr/>
          </p:nvSpPr>
          <p:spPr>
            <a:xfrm>
              <a:off x="1752452" y="4276403"/>
              <a:ext cx="323165" cy="7078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編集ボタン</a:t>
              </a: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92E0D5B2-EA86-4239-294E-A9F51E2C8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1033" y="4114800"/>
              <a:ext cx="0" cy="10879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522CDDC-EB50-E780-DD8B-3ADDEDFBC938}"/>
                </a:ext>
              </a:extLst>
            </p:cNvPr>
            <p:cNvSpPr txBox="1"/>
            <p:nvPr/>
          </p:nvSpPr>
          <p:spPr>
            <a:xfrm>
              <a:off x="2195218" y="4140533"/>
              <a:ext cx="323165" cy="103752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登録／キャンセル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0DEDECEC-4C3A-D936-61B9-70CD41E5D868}"/>
                </a:ext>
              </a:extLst>
            </p:cNvPr>
            <p:cNvSpPr txBox="1"/>
            <p:nvPr/>
          </p:nvSpPr>
          <p:spPr>
            <a:xfrm>
              <a:off x="4656184" y="4629067"/>
              <a:ext cx="665388" cy="2308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kumimoji="1" lang="en-US" altLang="ja-JP" sz="9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ON/OFF</a:t>
              </a:r>
              <a:endParaRPr kumimoji="1" lang="ja-JP" altLang="en-US" sz="9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3446272E-D138-EBB5-9155-B5E1ACD55D1A}"/>
              </a:ext>
            </a:extLst>
          </p:cNvPr>
          <p:cNvGrpSpPr/>
          <p:nvPr/>
        </p:nvGrpSpPr>
        <p:grpSpPr>
          <a:xfrm>
            <a:off x="1548556" y="585763"/>
            <a:ext cx="4744649" cy="2975706"/>
            <a:chOff x="1548556" y="585763"/>
            <a:chExt cx="4744649" cy="2975706"/>
          </a:xfrm>
        </p:grpSpPr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3CFA2AB-1837-F44B-A18B-8D70C58DED38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5745674" y="1254006"/>
              <a:ext cx="2829" cy="322356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BCE8ABC4-C67F-5013-3F6A-6B014438C2B7}"/>
                </a:ext>
              </a:extLst>
            </p:cNvPr>
            <p:cNvSpPr/>
            <p:nvPr/>
          </p:nvSpPr>
          <p:spPr>
            <a:xfrm>
              <a:off x="1548556" y="585763"/>
              <a:ext cx="1682013" cy="3973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タイムテーブル画面</a:t>
              </a:r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1C4B75A5-4C90-0E7D-0F78-D1F1A9144D54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 flipH="1">
              <a:off x="2389562" y="983072"/>
              <a:ext cx="1" cy="59329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881DEDFE-81F4-D70C-A144-9A4339C7CF1D}"/>
                </a:ext>
              </a:extLst>
            </p:cNvPr>
            <p:cNvSpPr/>
            <p:nvPr/>
          </p:nvSpPr>
          <p:spPr>
            <a:xfrm>
              <a:off x="1932360" y="1576362"/>
              <a:ext cx="914404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出場表示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36BF46AE-8EA0-4324-5F59-5E1CD0E50519}"/>
                </a:ext>
              </a:extLst>
            </p:cNvPr>
            <p:cNvSpPr/>
            <p:nvPr/>
          </p:nvSpPr>
          <p:spPr>
            <a:xfrm>
              <a:off x="2471397" y="2326584"/>
              <a:ext cx="1518343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イベントブロック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E6BA1AD1-6961-5E11-8581-D75FFC2CAFB2}"/>
                </a:ext>
              </a:extLst>
            </p:cNvPr>
            <p:cNvSpPr/>
            <p:nvPr/>
          </p:nvSpPr>
          <p:spPr>
            <a:xfrm>
              <a:off x="5203801" y="1576362"/>
              <a:ext cx="1089404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時刻ライン</a:t>
              </a: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7250964-422E-94BD-C8EC-4603BE13E075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flipH="1">
              <a:off x="3230568" y="2723893"/>
              <a:ext cx="1" cy="440267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FA133886-23DB-8395-7BA0-C027C5176118}"/>
                </a:ext>
              </a:extLst>
            </p:cNvPr>
            <p:cNvSpPr/>
            <p:nvPr/>
          </p:nvSpPr>
          <p:spPr>
            <a:xfrm>
              <a:off x="2611633" y="3164160"/>
              <a:ext cx="1237870" cy="397309"/>
            </a:xfrm>
            <a:prstGeom prst="roundRect">
              <a:avLst/>
            </a:prstGeom>
            <a:noFill/>
            <a:ln w="222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イベント概要</a:t>
              </a: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6B19085C-0E6B-72D7-6FA9-455F768FA66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230568" y="1249868"/>
              <a:ext cx="1" cy="1076716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609EB7A-19AE-B2BC-8D5D-9E052139F3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9562" y="1249868"/>
              <a:ext cx="3372005" cy="4137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D33F0E10-F043-3B0C-D483-C38BF504739C}"/>
                </a:ext>
              </a:extLst>
            </p:cNvPr>
            <p:cNvSpPr txBox="1"/>
            <p:nvPr/>
          </p:nvSpPr>
          <p:spPr>
            <a:xfrm>
              <a:off x="2056868" y="2004636"/>
              <a:ext cx="665388" cy="2308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kumimoji="1" lang="en-US" altLang="ja-JP" sz="9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ON/OFF</a:t>
              </a:r>
              <a:endParaRPr kumimoji="1" lang="ja-JP" altLang="en-US" sz="9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endParaRPr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F9E14E21-47CE-DC9C-2A70-7812AB0EDCC4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3986896" y="1274937"/>
              <a:ext cx="2829" cy="322356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CD9F41F3-7407-9319-04D3-71655D920B7F}"/>
                </a:ext>
              </a:extLst>
            </p:cNvPr>
            <p:cNvSpPr/>
            <p:nvPr/>
          </p:nvSpPr>
          <p:spPr>
            <a:xfrm>
              <a:off x="3556773" y="1597293"/>
              <a:ext cx="865904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学籍番号</a:t>
              </a:r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6DF4512F-D19A-2C47-7E6F-6599923CD8E8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4819997" y="1233074"/>
              <a:ext cx="0" cy="109351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912B4867-32DF-D030-4C80-1B325B279054}"/>
                </a:ext>
              </a:extLst>
            </p:cNvPr>
            <p:cNvSpPr/>
            <p:nvPr/>
          </p:nvSpPr>
          <p:spPr>
            <a:xfrm>
              <a:off x="4207378" y="2326584"/>
              <a:ext cx="1225238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最終更新時刻</a:t>
              </a:r>
            </a:p>
          </p:txBody>
        </p:sp>
      </p:grp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EF74B52-4526-1BD4-782D-B9B804C6B42B}"/>
              </a:ext>
            </a:extLst>
          </p:cNvPr>
          <p:cNvCxnSpPr>
            <a:cxnSpLocks/>
          </p:cNvCxnSpPr>
          <p:nvPr/>
        </p:nvCxnSpPr>
        <p:spPr>
          <a:xfrm>
            <a:off x="2496367" y="4660901"/>
            <a:ext cx="553546" cy="0"/>
          </a:xfrm>
          <a:prstGeom prst="straightConnector1">
            <a:avLst/>
          </a:prstGeom>
          <a:ln w="28575">
            <a:solidFill>
              <a:srgbClr val="156082">
                <a:alpha val="6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BF52976-3A92-6298-3A4B-FA81F0A80E9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347236" y="1254005"/>
            <a:ext cx="2829" cy="3223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8DCE860E-F519-5F4A-3E90-2701B01D515E}"/>
              </a:ext>
            </a:extLst>
          </p:cNvPr>
          <p:cNvGrpSpPr/>
          <p:nvPr/>
        </p:nvGrpSpPr>
        <p:grpSpPr>
          <a:xfrm>
            <a:off x="1548556" y="585763"/>
            <a:ext cx="4346211" cy="2225484"/>
            <a:chOff x="290720" y="246158"/>
            <a:chExt cx="4346211" cy="2225484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7EEB089B-9D16-6610-DCC3-0F4C3D39062E}"/>
                </a:ext>
              </a:extLst>
            </p:cNvPr>
            <p:cNvSpPr/>
            <p:nvPr/>
          </p:nvSpPr>
          <p:spPr>
            <a:xfrm>
              <a:off x="290720" y="246158"/>
              <a:ext cx="1682013" cy="3973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タイムテーブル画面</a:t>
              </a:r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1A2585B8-0528-ADB8-A0E8-2ABFF3C53B52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 flipH="1">
              <a:off x="1131726" y="643467"/>
              <a:ext cx="1" cy="59329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1213E95-0921-E461-D116-B34A7B10C702}"/>
                </a:ext>
              </a:extLst>
            </p:cNvPr>
            <p:cNvSpPr/>
            <p:nvPr/>
          </p:nvSpPr>
          <p:spPr>
            <a:xfrm>
              <a:off x="674524" y="1236757"/>
              <a:ext cx="914404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出場表示</a:t>
              </a: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37665E70-681A-E41F-A5C9-60B658B1ED95}"/>
                </a:ext>
              </a:extLst>
            </p:cNvPr>
            <p:cNvSpPr/>
            <p:nvPr/>
          </p:nvSpPr>
          <p:spPr>
            <a:xfrm>
              <a:off x="1809056" y="1236757"/>
              <a:ext cx="1518343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イベントブロック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D08D2C5F-2152-D1DA-5C10-2B6CBDEE2A7D}"/>
                </a:ext>
              </a:extLst>
            </p:cNvPr>
            <p:cNvSpPr/>
            <p:nvPr/>
          </p:nvSpPr>
          <p:spPr>
            <a:xfrm>
              <a:off x="3547527" y="1236756"/>
              <a:ext cx="1089404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時刻ライン</a:t>
              </a: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1A9FB05B-4855-7D8A-51F3-ECA1C059D81D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flipH="1">
              <a:off x="2568227" y="1634066"/>
              <a:ext cx="1" cy="440267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285C8126-5936-FA16-8929-9242DF4C5392}"/>
                </a:ext>
              </a:extLst>
            </p:cNvPr>
            <p:cNvSpPr/>
            <p:nvPr/>
          </p:nvSpPr>
          <p:spPr>
            <a:xfrm>
              <a:off x="1949292" y="2074333"/>
              <a:ext cx="1237870" cy="397309"/>
            </a:xfrm>
            <a:prstGeom prst="roundRect">
              <a:avLst/>
            </a:prstGeom>
            <a:noFill/>
            <a:ln w="222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イベント概要</a:t>
              </a: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62EA197-89C1-7CB4-8955-FA6FF1ADC9C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2568227" y="914400"/>
              <a:ext cx="1" cy="322357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101F860C-1182-D322-15CF-00B79BE2C08F}"/>
                </a:ext>
              </a:extLst>
            </p:cNvPr>
            <p:cNvCxnSpPr>
              <a:cxnSpLocks/>
            </p:cNvCxnSpPr>
            <p:nvPr/>
          </p:nvCxnSpPr>
          <p:spPr>
            <a:xfrm>
              <a:off x="1131726" y="914400"/>
              <a:ext cx="2975137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9DAF7156-C774-7A35-ECB1-5FC081E4633D}"/>
              </a:ext>
            </a:extLst>
          </p:cNvPr>
          <p:cNvCxnSpPr>
            <a:cxnSpLocks/>
          </p:cNvCxnSpPr>
          <p:nvPr/>
        </p:nvCxnSpPr>
        <p:spPr>
          <a:xfrm>
            <a:off x="1151557" y="780865"/>
            <a:ext cx="0" cy="809008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96C0D0A-DB66-D0E9-4B65-D9248C3F5EF3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151557" y="3200089"/>
            <a:ext cx="39699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4A20C23-1DF1-3560-C133-BFAE632AFA6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151557" y="784418"/>
            <a:ext cx="39699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E8C1250E-62B5-9138-F6D2-0BF4B084FC70}"/>
              </a:ext>
            </a:extLst>
          </p:cNvPr>
          <p:cNvGrpSpPr/>
          <p:nvPr/>
        </p:nvGrpSpPr>
        <p:grpSpPr>
          <a:xfrm>
            <a:off x="1390512" y="3001434"/>
            <a:ext cx="3680187" cy="1796424"/>
            <a:chOff x="1390512" y="3725334"/>
            <a:chExt cx="3680187" cy="1796424"/>
          </a:xfrm>
        </p:grpSpPr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F600BA7B-EEA0-2DDD-A88C-9653BBCD9522}"/>
                </a:ext>
              </a:extLst>
            </p:cNvPr>
            <p:cNvSpPr/>
            <p:nvPr/>
          </p:nvSpPr>
          <p:spPr>
            <a:xfrm>
              <a:off x="1548556" y="3725334"/>
              <a:ext cx="914386" cy="3973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設定画面</a:t>
              </a:r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83BB454A-5183-490B-7173-B5E9011D0EBB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2005748" y="4122643"/>
              <a:ext cx="1" cy="59329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1DE5503C-A656-810A-7D34-8F8416FFE93A}"/>
                </a:ext>
              </a:extLst>
            </p:cNvPr>
            <p:cNvSpPr/>
            <p:nvPr/>
          </p:nvSpPr>
          <p:spPr>
            <a:xfrm>
              <a:off x="1390512" y="4715933"/>
              <a:ext cx="1230472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学籍番号入力</a:t>
              </a:r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4583F542-881A-41A7-9862-CED65E184198}"/>
                </a:ext>
              </a:extLst>
            </p:cNvPr>
            <p:cNvSpPr/>
            <p:nvPr/>
          </p:nvSpPr>
          <p:spPr>
            <a:xfrm>
              <a:off x="2843939" y="4715932"/>
              <a:ext cx="914402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氏名表示</a:t>
              </a: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CD907D89-C464-3E19-AA8A-64B4954F9A64}"/>
                </a:ext>
              </a:extLst>
            </p:cNvPr>
            <p:cNvSpPr/>
            <p:nvPr/>
          </p:nvSpPr>
          <p:spPr>
            <a:xfrm>
              <a:off x="3981295" y="4715931"/>
              <a:ext cx="1089404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通知設定</a:t>
              </a:r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487A91C-E586-4925-ABB6-8A94D3FAD73C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3301139" y="4393575"/>
              <a:ext cx="1" cy="322357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777788A-D221-99EA-1EE5-C959BED967B9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523168" y="4393575"/>
              <a:ext cx="2829" cy="322356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B09F7CD4-50C0-8539-6C8C-5F4A01784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5748" y="4393575"/>
              <a:ext cx="2536090" cy="1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矢印: 上カーブ 89">
              <a:extLst>
                <a:ext uri="{FF2B5EF4-FFF2-40B4-BE49-F238E27FC236}">
                  <a16:creationId xmlns:a16="http://schemas.microsoft.com/office/drawing/2014/main" id="{C2E25155-0445-006D-E2EE-D08B68AE8AD8}"/>
                </a:ext>
              </a:extLst>
            </p:cNvPr>
            <p:cNvSpPr/>
            <p:nvPr/>
          </p:nvSpPr>
          <p:spPr>
            <a:xfrm>
              <a:off x="2005748" y="5181600"/>
              <a:ext cx="1340541" cy="340158"/>
            </a:xfrm>
            <a:prstGeom prst="curvedUp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72232B8-F745-6DC1-BFB1-FA98D1811841}"/>
              </a:ext>
            </a:extLst>
          </p:cNvPr>
          <p:cNvSpPr/>
          <p:nvPr/>
        </p:nvSpPr>
        <p:spPr>
          <a:xfrm>
            <a:off x="1548556" y="5113102"/>
            <a:ext cx="914386" cy="39730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通知履歴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CFE0CD2E-64A1-9392-CE3A-02F57287BBAB}"/>
              </a:ext>
            </a:extLst>
          </p:cNvPr>
          <p:cNvSpPr/>
          <p:nvPr/>
        </p:nvSpPr>
        <p:spPr>
          <a:xfrm>
            <a:off x="1556149" y="5944082"/>
            <a:ext cx="914386" cy="39730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変更履歴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9048D96-62B7-7FC3-6A89-AA6D926C9A1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151557" y="5311757"/>
            <a:ext cx="39699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7CFC995-BD9F-F323-538A-F0F1E69CC80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151557" y="6142737"/>
            <a:ext cx="40459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825911C-7A35-7E4A-6C09-8CC75772F92B}"/>
              </a:ext>
            </a:extLst>
          </p:cNvPr>
          <p:cNvGrpSpPr/>
          <p:nvPr/>
        </p:nvGrpSpPr>
        <p:grpSpPr>
          <a:xfrm>
            <a:off x="1151557" y="6825862"/>
            <a:ext cx="3333309" cy="1387907"/>
            <a:chOff x="1151557" y="7947209"/>
            <a:chExt cx="3333309" cy="1387907"/>
          </a:xfrm>
        </p:grpSpPr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9D239197-E7DE-451E-B856-037B5EC32D57}"/>
                </a:ext>
              </a:extLst>
            </p:cNvPr>
            <p:cNvSpPr/>
            <p:nvPr/>
          </p:nvSpPr>
          <p:spPr>
            <a:xfrm>
              <a:off x="1548547" y="7947209"/>
              <a:ext cx="767626" cy="3973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マップ</a:t>
              </a: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12DB5FF-69B5-4190-87AD-25C45B3D2460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151557" y="8145864"/>
              <a:ext cx="39699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B998F93-8D60-BB29-C4A0-682314469D1D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1932360" y="8344518"/>
              <a:ext cx="0" cy="593287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03C5CE7D-F6A7-3B42-D49B-17EA6A0ADE28}"/>
                </a:ext>
              </a:extLst>
            </p:cNvPr>
            <p:cNvSpPr/>
            <p:nvPr/>
          </p:nvSpPr>
          <p:spPr>
            <a:xfrm>
              <a:off x="1372175" y="8937807"/>
              <a:ext cx="1501370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クラス別集合場所</a:t>
              </a:r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707CA0C8-75B4-33EC-1E18-12FC7AB21FAB}"/>
                </a:ext>
              </a:extLst>
            </p:cNvPr>
            <p:cNvSpPr/>
            <p:nvPr/>
          </p:nvSpPr>
          <p:spPr>
            <a:xfrm>
              <a:off x="3130442" y="8937805"/>
              <a:ext cx="536166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１</a:t>
              </a:r>
              <a:r>
                <a:rPr kumimoji="1" lang="en-US" altLang="ja-JP" sz="12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F</a:t>
              </a:r>
              <a:endParaRPr kumimoji="1" lang="ja-JP" altLang="en-US" sz="12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endParaRPr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7065C23A-B6E1-833A-13C2-5E4F335E8E53}"/>
                </a:ext>
              </a:extLst>
            </p:cNvPr>
            <p:cNvSpPr/>
            <p:nvPr/>
          </p:nvSpPr>
          <p:spPr>
            <a:xfrm>
              <a:off x="3910804" y="8937805"/>
              <a:ext cx="574062" cy="39730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２</a:t>
              </a:r>
              <a:r>
                <a:rPr kumimoji="1" lang="en-US" altLang="ja-JP" sz="1200" dirty="0">
                  <a:solidFill>
                    <a:schemeClr val="accent1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F</a:t>
              </a:r>
              <a:endParaRPr kumimoji="1" lang="ja-JP" altLang="en-US" sz="12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F8AD468-CF63-5885-5E4D-EFF35D6EEE1A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3398524" y="8615448"/>
              <a:ext cx="1" cy="322357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AF63623-182F-62BA-2971-AB253E9913B8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4195006" y="8615449"/>
              <a:ext cx="2829" cy="322356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671BBA9C-23A6-9402-EBB5-677D9B0C5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360" y="8615448"/>
              <a:ext cx="2280865" cy="2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E9969370-89C4-600C-C980-D42C6539EFB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664416" y="5311757"/>
            <a:ext cx="616072" cy="0"/>
          </a:xfrm>
          <a:prstGeom prst="straightConnector1">
            <a:avLst/>
          </a:prstGeom>
          <a:ln w="28575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1E641D-078F-D786-6749-A30EBAC9FC67}"/>
              </a:ext>
            </a:extLst>
          </p:cNvPr>
          <p:cNvSpPr txBox="1"/>
          <p:nvPr/>
        </p:nvSpPr>
        <p:spPr>
          <a:xfrm>
            <a:off x="3280488" y="5050147"/>
            <a:ext cx="2405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通知種別ごとに色を決めておくとわかりやすい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F036EFC-96ED-AB67-EF7E-03B1D2BD6EB3}"/>
              </a:ext>
            </a:extLst>
          </p:cNvPr>
          <p:cNvSpPr/>
          <p:nvPr/>
        </p:nvSpPr>
        <p:spPr>
          <a:xfrm>
            <a:off x="1548546" y="8653819"/>
            <a:ext cx="1501367" cy="3973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レクサイトリンク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F05FCB0D-7701-93E6-C1D5-8EA8A7CCEA6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151557" y="8852474"/>
            <a:ext cx="396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1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F025A0BF-E72B-CC77-C724-79975997B6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3" t="10368" r="50513" b="7902"/>
          <a:stretch>
            <a:fillRect/>
          </a:stretch>
        </p:blipFill>
        <p:spPr bwMode="auto">
          <a:xfrm>
            <a:off x="351757" y="356460"/>
            <a:ext cx="3352338" cy="9173940"/>
          </a:xfrm>
          <a:prstGeom prst="rect">
            <a:avLst/>
          </a:prstGeom>
          <a:noFill/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67135F8-739E-90A0-B8E2-111DC02D61AA}"/>
              </a:ext>
            </a:extLst>
          </p:cNvPr>
          <p:cNvSpPr/>
          <p:nvPr/>
        </p:nvSpPr>
        <p:spPr>
          <a:xfrm>
            <a:off x="657475" y="1406525"/>
            <a:ext cx="2746125" cy="1195270"/>
          </a:xfrm>
          <a:prstGeom prst="roundRect">
            <a:avLst>
              <a:gd name="adj" fmla="val 12151"/>
            </a:avLst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6C70E7D-3458-6679-700A-B23CCBBD8542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>
            <a:off x="3403600" y="2004160"/>
            <a:ext cx="463304" cy="0"/>
          </a:xfrm>
          <a:prstGeom prst="straightConnector1">
            <a:avLst/>
          </a:prstGeom>
          <a:ln w="28575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4A9C56-5DE6-CCB2-CC1E-282199510639}"/>
              </a:ext>
            </a:extLst>
          </p:cNvPr>
          <p:cNvSpPr txBox="1"/>
          <p:nvPr/>
        </p:nvSpPr>
        <p:spPr>
          <a:xfrm>
            <a:off x="3866904" y="1642522"/>
            <a:ext cx="284967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【</a:t>
            </a:r>
            <a:r>
              <a:rPr kumimoji="1" lang="ja-JP" altLang="en-US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出場表示</a:t>
            </a:r>
            <a:r>
              <a:rPr kumimoji="1" lang="en-US" altLang="ja-JP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】</a:t>
            </a:r>
          </a:p>
          <a:p>
            <a:r>
              <a:rPr kumimoji="1" lang="ja-JP" altLang="en-US" sz="11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（「出場予定の競技はありません」も可）</a:t>
            </a:r>
            <a:endParaRPr kumimoji="1" lang="en-US" altLang="ja-JP" sz="1100">
              <a:solidFill>
                <a:schemeClr val="accent1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>
              <a:spcBef>
                <a:spcPts val="600"/>
              </a:spcBef>
            </a:pPr>
            <a:r>
              <a:rPr kumimoji="1" lang="ja-JP" altLang="en-US" sz="11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☆ 開会式や出席確認は表示するかどうか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0E33973-C090-133D-3556-24BD5BD44ABE}"/>
              </a:ext>
            </a:extLst>
          </p:cNvPr>
          <p:cNvSpPr/>
          <p:nvPr/>
        </p:nvSpPr>
        <p:spPr>
          <a:xfrm>
            <a:off x="944034" y="2861733"/>
            <a:ext cx="2362200" cy="275167"/>
          </a:xfrm>
          <a:prstGeom prst="roundRect">
            <a:avLst>
              <a:gd name="adj" fmla="val 25997"/>
            </a:avLst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58CBB2A-E264-0ECB-75C3-77FE8A5E4B90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3306234" y="2995535"/>
            <a:ext cx="566642" cy="3782"/>
          </a:xfrm>
          <a:prstGeom prst="straightConnector1">
            <a:avLst/>
          </a:prstGeom>
          <a:ln w="28575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841A2-1E3F-5997-063F-00B4B6F0B01C}"/>
              </a:ext>
            </a:extLst>
          </p:cNvPr>
          <p:cNvSpPr txBox="1"/>
          <p:nvPr/>
        </p:nvSpPr>
        <p:spPr>
          <a:xfrm>
            <a:off x="3872876" y="2760855"/>
            <a:ext cx="286336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【</a:t>
            </a:r>
            <a:r>
              <a:rPr kumimoji="1" lang="ja-JP" altLang="en-US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イベントブロック</a:t>
            </a:r>
            <a:r>
              <a:rPr kumimoji="1" lang="en-US" altLang="ja-JP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】</a:t>
            </a:r>
          </a:p>
          <a:p>
            <a:r>
              <a:rPr kumimoji="1" lang="ja-JP" altLang="en-US" sz="105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余裕があれば、タップでイベント概要を表示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3BBA5B3-C557-D47B-1C35-EFE6CA7AB645}"/>
              </a:ext>
            </a:extLst>
          </p:cNvPr>
          <p:cNvSpPr txBox="1"/>
          <p:nvPr/>
        </p:nvSpPr>
        <p:spPr>
          <a:xfrm>
            <a:off x="2228851" y="968779"/>
            <a:ext cx="1374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>
                <a:latin typeface="+mn-ea"/>
              </a:rPr>
              <a:t>学籍番号：</a:t>
            </a:r>
            <a:r>
              <a:rPr kumimoji="1" lang="en-US" altLang="ja-JP" sz="1050">
                <a:latin typeface="+mn-ea"/>
              </a:rPr>
              <a:t>99999</a:t>
            </a:r>
            <a:endParaRPr kumimoji="1" lang="ja-JP" altLang="en-US" sz="1050">
              <a:latin typeface="+mn-ea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18057D2-0F1B-EAAA-A73F-8B6E601BF3E8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flipH="1">
            <a:off x="3603803" y="1097303"/>
            <a:ext cx="526203" cy="2281"/>
          </a:xfrm>
          <a:prstGeom prst="straightConnector1">
            <a:avLst/>
          </a:prstGeom>
          <a:ln w="28575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DC2443A-F95E-F1D0-8759-30A9C284D2D7}"/>
              </a:ext>
            </a:extLst>
          </p:cNvPr>
          <p:cNvSpPr txBox="1"/>
          <p:nvPr/>
        </p:nvSpPr>
        <p:spPr>
          <a:xfrm>
            <a:off x="4130006" y="862623"/>
            <a:ext cx="234911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右上に学籍番号を表示</a:t>
            </a:r>
            <a:endParaRPr kumimoji="1" lang="en-US" altLang="ja-JP" sz="1400">
              <a:solidFill>
                <a:schemeClr val="accent1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r>
              <a:rPr kumimoji="1" lang="ja-JP" altLang="en-US" sz="105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デフォルトは「学籍番号：未登録」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E839F2B-8638-A6F2-478D-3B07E87CF216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3427299" y="4546731"/>
            <a:ext cx="684078" cy="0"/>
          </a:xfrm>
          <a:prstGeom prst="straightConnector1">
            <a:avLst/>
          </a:prstGeom>
          <a:ln w="28575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7605C9E-2A8D-3E2C-6E7F-226F9BF194A7}"/>
              </a:ext>
            </a:extLst>
          </p:cNvPr>
          <p:cNvSpPr txBox="1"/>
          <p:nvPr/>
        </p:nvSpPr>
        <p:spPr>
          <a:xfrm>
            <a:off x="4111377" y="4231260"/>
            <a:ext cx="25273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【</a:t>
            </a:r>
            <a:r>
              <a:rPr kumimoji="1" lang="ja-JP" altLang="en-US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時刻ライン</a:t>
            </a:r>
            <a:r>
              <a:rPr kumimoji="1" lang="en-US" altLang="ja-JP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】</a:t>
            </a:r>
          </a:p>
          <a:p>
            <a:r>
              <a:rPr kumimoji="1" lang="ja-JP" altLang="en-US" sz="105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ページ読み込み時に現在時刻の位置に</a:t>
            </a:r>
            <a:endParaRPr kumimoji="1" lang="en-US" altLang="ja-JP" sz="1050">
              <a:solidFill>
                <a:schemeClr val="accent1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r>
              <a:rPr kumimoji="1" lang="ja-JP" altLang="en-US" sz="105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ジャンプできると便利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B0831B4-DFDA-0CB5-AE4C-8EDBD333BB5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3403600" y="3821534"/>
            <a:ext cx="732367" cy="1"/>
          </a:xfrm>
          <a:prstGeom prst="straightConnector1">
            <a:avLst/>
          </a:prstGeom>
          <a:ln w="28575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C3650D1-813B-C44A-5E82-D0A0BC108BC7}"/>
              </a:ext>
            </a:extLst>
          </p:cNvPr>
          <p:cNvSpPr txBox="1"/>
          <p:nvPr/>
        </p:nvSpPr>
        <p:spPr>
          <a:xfrm>
            <a:off x="4135967" y="3667645"/>
            <a:ext cx="1109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【</a:t>
            </a:r>
            <a:r>
              <a:rPr kumimoji="1" lang="ja-JP" altLang="en-US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時間軸</a:t>
            </a:r>
            <a:r>
              <a:rPr kumimoji="1" lang="en-US" altLang="ja-JP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】</a:t>
            </a:r>
            <a:endParaRPr kumimoji="1" lang="ja-JP" altLang="en-US" sz="1400">
              <a:solidFill>
                <a:schemeClr val="accent1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51" name="四角形: 上の 2 つの角を丸める 50">
            <a:extLst>
              <a:ext uri="{FF2B5EF4-FFF2-40B4-BE49-F238E27FC236}">
                <a16:creationId xmlns:a16="http://schemas.microsoft.com/office/drawing/2014/main" id="{9CA2E0E6-51D0-BCB8-4879-FBA06FFC8671}"/>
              </a:ext>
            </a:extLst>
          </p:cNvPr>
          <p:cNvSpPr/>
          <p:nvPr/>
        </p:nvSpPr>
        <p:spPr>
          <a:xfrm rot="5400000">
            <a:off x="137270" y="3635227"/>
            <a:ext cx="665132" cy="1779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CAF17C97-E748-F5EE-73BF-4B823F952432}"/>
              </a:ext>
            </a:extLst>
          </p:cNvPr>
          <p:cNvSpPr/>
          <p:nvPr/>
        </p:nvSpPr>
        <p:spPr>
          <a:xfrm>
            <a:off x="-315673" y="3507147"/>
            <a:ext cx="94693" cy="434087"/>
          </a:xfrm>
          <a:custGeom>
            <a:avLst/>
            <a:gdLst>
              <a:gd name="connsiteX0" fmla="*/ 170400 w 188400"/>
              <a:gd name="connsiteY0" fmla="*/ 0 h 828000"/>
              <a:gd name="connsiteX1" fmla="*/ 188400 w 188400"/>
              <a:gd name="connsiteY1" fmla="*/ 18000 h 828000"/>
              <a:gd name="connsiteX2" fmla="*/ 188400 w 188400"/>
              <a:gd name="connsiteY2" fmla="*/ 810000 h 828000"/>
              <a:gd name="connsiteX3" fmla="*/ 170400 w 188400"/>
              <a:gd name="connsiteY3" fmla="*/ 828000 h 828000"/>
              <a:gd name="connsiteX4" fmla="*/ 152400 w 188400"/>
              <a:gd name="connsiteY4" fmla="*/ 810000 h 828000"/>
              <a:gd name="connsiteX5" fmla="*/ 152400 w 188400"/>
              <a:gd name="connsiteY5" fmla="*/ 18000 h 828000"/>
              <a:gd name="connsiteX6" fmla="*/ 170400 w 188400"/>
              <a:gd name="connsiteY6" fmla="*/ 0 h 828000"/>
              <a:gd name="connsiteX7" fmla="*/ 94200 w 188400"/>
              <a:gd name="connsiteY7" fmla="*/ 0 h 828000"/>
              <a:gd name="connsiteX8" fmla="*/ 112200 w 188400"/>
              <a:gd name="connsiteY8" fmla="*/ 18000 h 828000"/>
              <a:gd name="connsiteX9" fmla="*/ 112200 w 188400"/>
              <a:gd name="connsiteY9" fmla="*/ 810000 h 828000"/>
              <a:gd name="connsiteX10" fmla="*/ 94200 w 188400"/>
              <a:gd name="connsiteY10" fmla="*/ 828000 h 828000"/>
              <a:gd name="connsiteX11" fmla="*/ 76200 w 188400"/>
              <a:gd name="connsiteY11" fmla="*/ 810000 h 828000"/>
              <a:gd name="connsiteX12" fmla="*/ 76200 w 188400"/>
              <a:gd name="connsiteY12" fmla="*/ 18000 h 828000"/>
              <a:gd name="connsiteX13" fmla="*/ 94200 w 188400"/>
              <a:gd name="connsiteY13" fmla="*/ 0 h 828000"/>
              <a:gd name="connsiteX14" fmla="*/ 18000 w 188400"/>
              <a:gd name="connsiteY14" fmla="*/ 0 h 828000"/>
              <a:gd name="connsiteX15" fmla="*/ 36000 w 188400"/>
              <a:gd name="connsiteY15" fmla="*/ 18000 h 828000"/>
              <a:gd name="connsiteX16" fmla="*/ 36000 w 188400"/>
              <a:gd name="connsiteY16" fmla="*/ 810000 h 828000"/>
              <a:gd name="connsiteX17" fmla="*/ 18000 w 188400"/>
              <a:gd name="connsiteY17" fmla="*/ 828000 h 828000"/>
              <a:gd name="connsiteX18" fmla="*/ 0 w 188400"/>
              <a:gd name="connsiteY18" fmla="*/ 810000 h 828000"/>
              <a:gd name="connsiteX19" fmla="*/ 0 w 188400"/>
              <a:gd name="connsiteY19" fmla="*/ 18000 h 828000"/>
              <a:gd name="connsiteX20" fmla="*/ 18000 w 188400"/>
              <a:gd name="connsiteY20" fmla="*/ 0 h 8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8400" h="828000">
                <a:moveTo>
                  <a:pt x="170400" y="0"/>
                </a:moveTo>
                <a:cubicBezTo>
                  <a:pt x="180341" y="0"/>
                  <a:pt x="188400" y="8059"/>
                  <a:pt x="188400" y="18000"/>
                </a:cubicBezTo>
                <a:lnTo>
                  <a:pt x="188400" y="810000"/>
                </a:lnTo>
                <a:cubicBezTo>
                  <a:pt x="188400" y="819941"/>
                  <a:pt x="180341" y="828000"/>
                  <a:pt x="170400" y="828000"/>
                </a:cubicBezTo>
                <a:cubicBezTo>
                  <a:pt x="160459" y="828000"/>
                  <a:pt x="152400" y="819941"/>
                  <a:pt x="152400" y="810000"/>
                </a:cubicBezTo>
                <a:lnTo>
                  <a:pt x="152400" y="18000"/>
                </a:lnTo>
                <a:cubicBezTo>
                  <a:pt x="152400" y="8059"/>
                  <a:pt x="160459" y="0"/>
                  <a:pt x="170400" y="0"/>
                </a:cubicBezTo>
                <a:close/>
                <a:moveTo>
                  <a:pt x="94200" y="0"/>
                </a:moveTo>
                <a:cubicBezTo>
                  <a:pt x="104141" y="0"/>
                  <a:pt x="112200" y="8059"/>
                  <a:pt x="112200" y="18000"/>
                </a:cubicBezTo>
                <a:lnTo>
                  <a:pt x="112200" y="810000"/>
                </a:lnTo>
                <a:cubicBezTo>
                  <a:pt x="112200" y="819941"/>
                  <a:pt x="104141" y="828000"/>
                  <a:pt x="94200" y="828000"/>
                </a:cubicBezTo>
                <a:cubicBezTo>
                  <a:pt x="84259" y="828000"/>
                  <a:pt x="76200" y="819941"/>
                  <a:pt x="76200" y="810000"/>
                </a:cubicBezTo>
                <a:lnTo>
                  <a:pt x="76200" y="18000"/>
                </a:lnTo>
                <a:cubicBezTo>
                  <a:pt x="76200" y="8059"/>
                  <a:pt x="84259" y="0"/>
                  <a:pt x="94200" y="0"/>
                </a:cubicBezTo>
                <a:close/>
                <a:moveTo>
                  <a:pt x="18000" y="0"/>
                </a:moveTo>
                <a:cubicBezTo>
                  <a:pt x="27941" y="0"/>
                  <a:pt x="36000" y="8059"/>
                  <a:pt x="36000" y="18000"/>
                </a:cubicBezTo>
                <a:lnTo>
                  <a:pt x="36000" y="810000"/>
                </a:lnTo>
                <a:cubicBezTo>
                  <a:pt x="36000" y="819941"/>
                  <a:pt x="27941" y="828000"/>
                  <a:pt x="18000" y="828000"/>
                </a:cubicBezTo>
                <a:cubicBezTo>
                  <a:pt x="8059" y="828000"/>
                  <a:pt x="0" y="819941"/>
                  <a:pt x="0" y="810000"/>
                </a:cubicBezTo>
                <a:lnTo>
                  <a:pt x="0" y="18000"/>
                </a:lnTo>
                <a:cubicBezTo>
                  <a:pt x="0" y="8059"/>
                  <a:pt x="8059" y="0"/>
                  <a:pt x="18000" y="0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72D46F5-97C9-045A-7314-5E6DA7E8D3E7}"/>
              </a:ext>
            </a:extLst>
          </p:cNvPr>
          <p:cNvSpPr/>
          <p:nvPr/>
        </p:nvSpPr>
        <p:spPr>
          <a:xfrm rot="5400000">
            <a:off x="-4219940" y="4918263"/>
            <a:ext cx="9180000" cy="54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二等辺三角形 59">
            <a:extLst>
              <a:ext uri="{FF2B5EF4-FFF2-40B4-BE49-F238E27FC236}">
                <a16:creationId xmlns:a16="http://schemas.microsoft.com/office/drawing/2014/main" id="{74031C8D-C065-FC47-3CE6-DA5EE59D733E}"/>
              </a:ext>
            </a:extLst>
          </p:cNvPr>
          <p:cNvSpPr/>
          <p:nvPr/>
        </p:nvSpPr>
        <p:spPr>
          <a:xfrm rot="5400000">
            <a:off x="383267" y="3660867"/>
            <a:ext cx="180000" cy="10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381C807-484E-0449-D6A6-9F989D86977D}"/>
              </a:ext>
            </a:extLst>
          </p:cNvPr>
          <p:cNvCxnSpPr>
            <a:cxnSpLocks/>
            <a:stCxn id="62" idx="1"/>
            <a:endCxn id="51" idx="0"/>
          </p:cNvCxnSpPr>
          <p:nvPr/>
        </p:nvCxnSpPr>
        <p:spPr>
          <a:xfrm flipH="1" flipV="1">
            <a:off x="469836" y="4056757"/>
            <a:ext cx="3568765" cy="1584503"/>
          </a:xfrm>
          <a:prstGeom prst="straightConnector1">
            <a:avLst/>
          </a:prstGeom>
          <a:ln w="28575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10B83B2-55D4-ACD8-1F2C-FDECDDDE43B1}"/>
              </a:ext>
            </a:extLst>
          </p:cNvPr>
          <p:cNvSpPr txBox="1"/>
          <p:nvPr/>
        </p:nvSpPr>
        <p:spPr>
          <a:xfrm>
            <a:off x="4038601" y="5271928"/>
            <a:ext cx="26246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スライドで表示切替</a:t>
            </a:r>
            <a:endParaRPr kumimoji="1" lang="en-US" altLang="ja-JP" sz="1400">
              <a:solidFill>
                <a:schemeClr val="accent1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r>
              <a:rPr kumimoji="1" lang="ja-JP" altLang="en-US" sz="140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若しくは上部に歯車アイコンのボタンを設ける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A5003BD-CCDF-3283-3331-3B398A22A2AB}"/>
              </a:ext>
            </a:extLst>
          </p:cNvPr>
          <p:cNvSpPr txBox="1"/>
          <p:nvPr/>
        </p:nvSpPr>
        <p:spPr>
          <a:xfrm>
            <a:off x="1269148" y="986858"/>
            <a:ext cx="7911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>
                <a:latin typeface="+mn-ea"/>
              </a:rPr>
              <a:t>最終更新：</a:t>
            </a:r>
            <a:r>
              <a:rPr kumimoji="1" lang="en-US" altLang="ja-JP" sz="600">
                <a:latin typeface="+mn-ea"/>
              </a:rPr>
              <a:t>12:20</a:t>
            </a:r>
            <a:endParaRPr kumimoji="1" lang="ja-JP" altLang="en-US" sz="600">
              <a:latin typeface="+mn-ea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4B23E32-3027-554D-7E51-FB34B07A2C35}"/>
              </a:ext>
            </a:extLst>
          </p:cNvPr>
          <p:cNvSpPr txBox="1"/>
          <p:nvPr/>
        </p:nvSpPr>
        <p:spPr>
          <a:xfrm>
            <a:off x="727949" y="1777321"/>
            <a:ext cx="466301" cy="17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600"/>
              </a:lnSpc>
            </a:pPr>
            <a:r>
              <a:rPr kumimoji="1" lang="ja-JP" altLang="en-US" sz="700" b="1"/>
              <a:t>あなた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B8EFCC52-FA9E-8BD2-9301-1C26784AC751}"/>
              </a:ext>
            </a:extLst>
          </p:cNvPr>
          <p:cNvCxnSpPr/>
          <p:nvPr/>
        </p:nvCxnSpPr>
        <p:spPr>
          <a:xfrm>
            <a:off x="785415" y="1629812"/>
            <a:ext cx="368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FE37589F-8C7D-4C9F-8E7D-148AA77A6096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61100" y="1642522"/>
            <a:ext cx="0" cy="134799"/>
          </a:xfrm>
          <a:prstGeom prst="straightConnector1">
            <a:avLst/>
          </a:prstGeom>
          <a:ln w="15875" cap="rnd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E688354-7395-BC2C-0F85-A7645332A131}"/>
              </a:ext>
            </a:extLst>
          </p:cNvPr>
          <p:cNvSpPr txBox="1"/>
          <p:nvPr/>
        </p:nvSpPr>
        <p:spPr>
          <a:xfrm>
            <a:off x="1194250" y="1724695"/>
            <a:ext cx="1663124" cy="646331"/>
          </a:xfrm>
          <a:prstGeom prst="rect">
            <a:avLst/>
          </a:prstGeom>
          <a:solidFill>
            <a:srgbClr val="EEEEEE"/>
          </a:solidFill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ja-JP" altLang="en-US" sz="1100" b="1">
                <a:latin typeface="+mn-ea"/>
              </a:rPr>
              <a:t>「競技名」</a:t>
            </a:r>
            <a:endParaRPr kumimoji="1" lang="en-US" altLang="ja-JP" sz="1100" b="1">
              <a:latin typeface="+mn-ea"/>
            </a:endParaRPr>
          </a:p>
          <a:p>
            <a:r>
              <a:rPr kumimoji="1" lang="ja-JP" altLang="en-US" sz="1000" b="1">
                <a:latin typeface="+mn-ea"/>
              </a:rPr>
              <a:t>集合時間　</a:t>
            </a:r>
            <a:r>
              <a:rPr kumimoji="1" lang="en-US" altLang="ja-JP" sz="1000" b="1">
                <a:latin typeface="+mn-ea"/>
              </a:rPr>
              <a:t>00:00</a:t>
            </a:r>
            <a:r>
              <a:rPr kumimoji="1" lang="ja-JP" altLang="en-US" sz="1000" b="1">
                <a:latin typeface="+mn-ea"/>
              </a:rPr>
              <a:t>　</a:t>
            </a:r>
            <a:r>
              <a:rPr kumimoji="1" lang="ja-JP" altLang="en-US" sz="900" b="1">
                <a:solidFill>
                  <a:srgbClr val="C00000"/>
                </a:solidFill>
                <a:latin typeface="+mn-ea"/>
              </a:rPr>
              <a:t>〇分後</a:t>
            </a:r>
            <a:endParaRPr kumimoji="1" lang="en-US" altLang="ja-JP" sz="1050" b="1">
              <a:solidFill>
                <a:srgbClr val="C00000"/>
              </a:solidFill>
              <a:latin typeface="+mn-ea"/>
            </a:endParaRPr>
          </a:p>
          <a:p>
            <a:r>
              <a:rPr kumimoji="1" lang="ja-JP" altLang="en-US" sz="1000" b="1">
                <a:latin typeface="+mn-ea"/>
              </a:rPr>
              <a:t>集合場所　〇〇</a:t>
            </a:r>
            <a:endParaRPr kumimoji="1" lang="en-US" altLang="ja-JP" sz="1000" b="1">
              <a:latin typeface="+mn-ea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7D0AB7-53CD-0F96-2431-5F9F9F2E1652}"/>
              </a:ext>
            </a:extLst>
          </p:cNvPr>
          <p:cNvSpPr txBox="1"/>
          <p:nvPr/>
        </p:nvSpPr>
        <p:spPr>
          <a:xfrm>
            <a:off x="2154983" y="7976255"/>
            <a:ext cx="4324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設定画面の方で、下部にマップを表示しておけば、すぐに確認できていいと思う</a:t>
            </a:r>
          </a:p>
        </p:txBody>
      </p:sp>
    </p:spTree>
    <p:extLst>
      <p:ext uri="{BB962C8B-B14F-4D97-AF65-F5344CB8AC3E}">
        <p14:creationId xmlns:p14="http://schemas.microsoft.com/office/powerpoint/2010/main" val="24214381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3240</TotalTime>
  <Words>302</Words>
  <Application>Microsoft Office PowerPoint</Application>
  <PresentationFormat>A4 210 x 297 mm</PresentationFormat>
  <Paragraphs>75</Paragraphs>
  <Slides>4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UD デジタル 教科書体 NP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明日香 若山</dc:creator>
  <cp:lastModifiedBy>明日香 若山</cp:lastModifiedBy>
  <cp:revision>1</cp:revision>
  <dcterms:created xsi:type="dcterms:W3CDTF">2025-07-25T07:23:35Z</dcterms:created>
  <dcterms:modified xsi:type="dcterms:W3CDTF">2025-08-06T09:04:35Z</dcterms:modified>
</cp:coreProperties>
</file>