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90185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4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/+A4yJahCb0UoPrzN9lVOQr/A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9C9C9"/>
    <a:srgbClr val="A6A6A6"/>
    <a:srgbClr val="7F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81"/>
    <p:restoredTop sz="95872"/>
  </p:normalViewPr>
  <p:slideViewPr>
    <p:cSldViewPr snapToGrid="0">
      <p:cViewPr>
        <p:scale>
          <a:sx n="110" d="100"/>
          <a:sy n="110" d="100"/>
        </p:scale>
        <p:origin x="1136" y="-1336"/>
      </p:cViewPr>
      <p:guideLst>
        <p:guide orient="horz" pos="28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Cant on left slice. Move so we don’t see the slice. 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a524d7d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685800"/>
            <a:ext cx="4635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a524d7d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2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a524d7d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685800"/>
            <a:ext cx="4635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a524d7d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a524d7d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1a524d7d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90"/>
              <a:buFont typeface="Calibri"/>
              <a:buNone/>
              <a:defRPr sz="789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3156"/>
              <a:buNone/>
              <a:defRPr sz="3156"/>
            </a:lvl1pPr>
            <a:lvl2pPr lvl="1" algn="ctr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630"/>
              <a:buNone/>
              <a:defRPr sz="2630"/>
            </a:lvl2pPr>
            <a:lvl3pPr lvl="2" algn="ctr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367"/>
              <a:buNone/>
              <a:defRPr sz="2367"/>
            </a:lvl3pPr>
            <a:lvl4pPr lvl="3" algn="ctr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/>
            </a:lvl4pPr>
            <a:lvl5pPr lvl="4" algn="ctr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/>
            </a:lvl5pPr>
            <a:lvl6pPr lvl="5" algn="ctr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/>
            </a:lvl6pPr>
            <a:lvl7pPr lvl="6" algn="ctr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/>
            </a:lvl7pPr>
            <a:lvl8pPr lvl="7" algn="ctr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/>
            </a:lvl8pPr>
            <a:lvl9pPr lvl="8" algn="ctr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234895" y="4088"/>
            <a:ext cx="572221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6217933" y="2987125"/>
            <a:ext cx="7642836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883933" y="434425"/>
            <a:ext cx="7642836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90"/>
              <a:buFont typeface="Calibri"/>
              <a:buNone/>
              <a:defRPr sz="789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3156"/>
              <a:buNone/>
              <a:defRPr sz="3156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rgbClr val="888888"/>
              </a:buClr>
              <a:buSzPts val="2630"/>
              <a:buNone/>
              <a:defRPr sz="263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rgbClr val="888888"/>
              </a:buClr>
              <a:buSzPts val="2367"/>
              <a:buNone/>
              <a:defRPr sz="236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rgbClr val="888888"/>
              </a:buClr>
              <a:buSzPts val="2104"/>
              <a:buNone/>
              <a:defRPr sz="210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rgbClr val="888888"/>
              </a:buClr>
              <a:buSzPts val="2104"/>
              <a:buNone/>
              <a:defRPr sz="210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rgbClr val="888888"/>
              </a:buClr>
              <a:buSzPts val="2104"/>
              <a:buNone/>
              <a:defRPr sz="210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rgbClr val="888888"/>
              </a:buClr>
              <a:buSzPts val="2104"/>
              <a:buNone/>
              <a:defRPr sz="210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rgbClr val="888888"/>
              </a:buClr>
              <a:buSzPts val="2104"/>
              <a:buNone/>
              <a:defRPr sz="210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rgbClr val="888888"/>
              </a:buClr>
              <a:buSzPts val="2104"/>
              <a:buNone/>
              <a:defRPr sz="210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2400782"/>
            <a:ext cx="5181600" cy="572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2400782"/>
            <a:ext cx="5181600" cy="572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3156"/>
              <a:buNone/>
              <a:defRPr sz="3156" b="1"/>
            </a:lvl1pPr>
            <a:lvl2pPr marL="914400" lvl="1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630"/>
              <a:buNone/>
              <a:defRPr sz="2630" b="1"/>
            </a:lvl2pPr>
            <a:lvl3pPr marL="1371600" lvl="2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367"/>
              <a:buNone/>
              <a:defRPr sz="2367" b="1"/>
            </a:lvl3pPr>
            <a:lvl4pPr marL="1828800" lvl="3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 b="1"/>
            </a:lvl4pPr>
            <a:lvl5pPr marL="2286000" lvl="4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 b="1"/>
            </a:lvl5pPr>
            <a:lvl6pPr marL="2743200" lvl="5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 b="1"/>
            </a:lvl6pPr>
            <a:lvl7pPr marL="3200400" lvl="6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 b="1"/>
            </a:lvl7pPr>
            <a:lvl8pPr marL="3657600" lvl="7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 b="1"/>
            </a:lvl8pPr>
            <a:lvl9pPr marL="4114800" lvl="8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9" y="3294290"/>
            <a:ext cx="5157787" cy="484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1" y="2210808"/>
            <a:ext cx="5183188" cy="108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3156"/>
              <a:buNone/>
              <a:defRPr sz="3156" b="1"/>
            </a:lvl1pPr>
            <a:lvl2pPr marL="914400" lvl="1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630"/>
              <a:buNone/>
              <a:defRPr sz="2630" b="1"/>
            </a:lvl2pPr>
            <a:lvl3pPr marL="1371600" lvl="2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367"/>
              <a:buNone/>
              <a:defRPr sz="2367" b="1"/>
            </a:lvl3pPr>
            <a:lvl4pPr marL="1828800" lvl="3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 b="1"/>
            </a:lvl4pPr>
            <a:lvl5pPr marL="2286000" lvl="4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 b="1"/>
            </a:lvl5pPr>
            <a:lvl6pPr marL="2743200" lvl="5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 b="1"/>
            </a:lvl6pPr>
            <a:lvl7pPr marL="3200400" lvl="6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 b="1"/>
            </a:lvl7pPr>
            <a:lvl8pPr marL="3657600" lvl="7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 b="1"/>
            </a:lvl8pPr>
            <a:lvl9pPr marL="4114800" lvl="8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1" y="3294290"/>
            <a:ext cx="5183188" cy="484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8"/>
              <a:buFont typeface="Calibri"/>
              <a:buNone/>
              <a:defRPr sz="420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1298512"/>
            <a:ext cx="6172200" cy="6409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95808" algn="l">
              <a:lnSpc>
                <a:spcPct val="9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4208"/>
              <a:buChar char="•"/>
              <a:defRPr sz="4208"/>
            </a:lvl1pPr>
            <a:lvl2pPr marL="914400" lvl="1" indent="-462407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3682"/>
              <a:buChar char="•"/>
              <a:defRPr sz="3682"/>
            </a:lvl2pPr>
            <a:lvl3pPr marL="1371600" lvl="2" indent="-429006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3156"/>
              <a:buChar char="•"/>
              <a:defRPr sz="3156"/>
            </a:lvl3pPr>
            <a:lvl4pPr marL="1828800" lvl="3" indent="-395605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630"/>
              <a:buChar char="•"/>
              <a:defRPr sz="2630"/>
            </a:lvl4pPr>
            <a:lvl5pPr marL="2286000" lvl="4" indent="-395604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630"/>
              <a:buChar char="•"/>
              <a:defRPr sz="2630"/>
            </a:lvl5pPr>
            <a:lvl6pPr marL="2743200" lvl="5" indent="-395604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630"/>
              <a:buChar char="•"/>
              <a:defRPr sz="2630"/>
            </a:lvl6pPr>
            <a:lvl7pPr marL="3200400" lvl="6" indent="-395604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630"/>
              <a:buChar char="•"/>
              <a:defRPr sz="2630"/>
            </a:lvl7pPr>
            <a:lvl8pPr marL="3657600" lvl="7" indent="-395604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630"/>
              <a:buChar char="•"/>
              <a:defRPr sz="2630"/>
            </a:lvl8pPr>
            <a:lvl9pPr marL="4114800" lvl="8" indent="-395604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630"/>
              <a:buChar char="•"/>
              <a:defRPr sz="263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705576"/>
            <a:ext cx="3932237" cy="501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/>
            </a:lvl1pPr>
            <a:lvl2pPr marL="914400" lvl="1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41"/>
              <a:buNone/>
              <a:defRPr sz="1841"/>
            </a:lvl2pPr>
            <a:lvl3pPr marL="1371600" lvl="2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578"/>
              <a:buNone/>
              <a:defRPr sz="1578"/>
            </a:lvl3pPr>
            <a:lvl4pPr marL="1828800" lvl="3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315"/>
              <a:buNone/>
              <a:defRPr sz="1315"/>
            </a:lvl4pPr>
            <a:lvl5pPr marL="2286000" lvl="4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315"/>
              <a:buNone/>
              <a:defRPr sz="1315"/>
            </a:lvl5pPr>
            <a:lvl6pPr marL="2743200" lvl="5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315"/>
              <a:buNone/>
              <a:defRPr sz="1315"/>
            </a:lvl6pPr>
            <a:lvl7pPr marL="3200400" lvl="6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315"/>
              <a:buNone/>
              <a:defRPr sz="1315"/>
            </a:lvl7pPr>
            <a:lvl8pPr marL="3657600" lvl="7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315"/>
              <a:buNone/>
              <a:defRPr sz="1315"/>
            </a:lvl8pPr>
            <a:lvl9pPr marL="4114800" lvl="8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315"/>
              <a:buNone/>
              <a:defRPr sz="1315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8"/>
              <a:buFont typeface="Calibri"/>
              <a:buNone/>
              <a:defRPr sz="420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1298512"/>
            <a:ext cx="6172200" cy="640904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705576"/>
            <a:ext cx="3932237" cy="501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2104"/>
              <a:buNone/>
              <a:defRPr sz="2104"/>
            </a:lvl1pPr>
            <a:lvl2pPr marL="914400" lvl="1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841"/>
              <a:buNone/>
              <a:defRPr sz="1841"/>
            </a:lvl2pPr>
            <a:lvl3pPr marL="1371600" lvl="2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578"/>
              <a:buNone/>
              <a:defRPr sz="1578"/>
            </a:lvl3pPr>
            <a:lvl4pPr marL="1828800" lvl="3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315"/>
              <a:buNone/>
              <a:defRPr sz="1315"/>
            </a:lvl4pPr>
            <a:lvl5pPr marL="2286000" lvl="4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315"/>
              <a:buNone/>
              <a:defRPr sz="1315"/>
            </a:lvl5pPr>
            <a:lvl6pPr marL="2743200" lvl="5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315"/>
              <a:buNone/>
              <a:defRPr sz="1315"/>
            </a:lvl6pPr>
            <a:lvl7pPr marL="3200400" lvl="6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315"/>
              <a:buNone/>
              <a:defRPr sz="1315"/>
            </a:lvl7pPr>
            <a:lvl8pPr marL="3657600" lvl="7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315"/>
              <a:buNone/>
              <a:defRPr sz="1315"/>
            </a:lvl8pPr>
            <a:lvl9pPr marL="4114800" lvl="8" indent="-228600" algn="l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1315"/>
              <a:buNone/>
              <a:defRPr sz="1315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86"/>
              <a:buFont typeface="Calibri"/>
              <a:buNone/>
              <a:defRPr sz="57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62407" algn="l" rtl="0">
              <a:lnSpc>
                <a:spcPct val="90000"/>
              </a:lnSpc>
              <a:spcBef>
                <a:spcPts val="1315"/>
              </a:spcBef>
              <a:spcAft>
                <a:spcPts val="0"/>
              </a:spcAft>
              <a:buClr>
                <a:schemeClr val="dk1"/>
              </a:buClr>
              <a:buSzPts val="3682"/>
              <a:buFont typeface="Arial"/>
              <a:buChar char="•"/>
              <a:defRPr sz="368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9006" algn="l" rtl="0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3156"/>
              <a:buFont typeface="Arial"/>
              <a:buChar char="•"/>
              <a:defRPr sz="31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5605" algn="l" rtl="0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630"/>
              <a:buFont typeface="Arial"/>
              <a:buChar char="•"/>
              <a:defRPr sz="26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8904" algn="l" rtl="0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367"/>
              <a:buFont typeface="Arial"/>
              <a:buChar char="•"/>
              <a:defRPr sz="23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8904" algn="l" rtl="0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367"/>
              <a:buFont typeface="Arial"/>
              <a:buChar char="•"/>
              <a:defRPr sz="23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8904" algn="l" rtl="0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367"/>
              <a:buFont typeface="Arial"/>
              <a:buChar char="•"/>
              <a:defRPr sz="23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8904" algn="l" rtl="0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367"/>
              <a:buFont typeface="Arial"/>
              <a:buChar char="•"/>
              <a:defRPr sz="23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8904" algn="l" rtl="0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367"/>
              <a:buFont typeface="Arial"/>
              <a:buChar char="•"/>
              <a:defRPr sz="23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8904" algn="l" rtl="0">
              <a:lnSpc>
                <a:spcPct val="90000"/>
              </a:lnSpc>
              <a:spcBef>
                <a:spcPts val="658"/>
              </a:spcBef>
              <a:spcAft>
                <a:spcPts val="0"/>
              </a:spcAft>
              <a:buClr>
                <a:schemeClr val="dk1"/>
              </a:buClr>
              <a:buSzPts val="2367"/>
              <a:buFont typeface="Arial"/>
              <a:buChar char="•"/>
              <a:defRPr sz="23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5725" y="105400"/>
            <a:ext cx="4806600" cy="272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Seasonal cycle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51100" y="2051475"/>
            <a:ext cx="4740900" cy="176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Trends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35500" y="105400"/>
            <a:ext cx="4030200" cy="272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Means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1378235" y="514118"/>
            <a:ext cx="3111542" cy="1104677"/>
            <a:chOff x="636411" y="1196138"/>
            <a:chExt cx="3111542" cy="1104677"/>
          </a:xfrm>
        </p:grpSpPr>
        <p:cxnSp>
          <p:nvCxnSpPr>
            <p:cNvPr id="88" name="Google Shape;88;p1"/>
            <p:cNvCxnSpPr>
              <a:stCxn id="89" idx="3"/>
            </p:cNvCxnSpPr>
            <p:nvPr/>
          </p:nvCxnSpPr>
          <p:spPr>
            <a:xfrm>
              <a:off x="2857853" y="1365415"/>
              <a:ext cx="890100" cy="935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  <p:sp>
          <p:nvSpPr>
            <p:cNvPr id="89" name="Google Shape;89;p1"/>
            <p:cNvSpPr txBox="1"/>
            <p:nvPr/>
          </p:nvSpPr>
          <p:spPr>
            <a:xfrm>
              <a:off x="636411" y="1196138"/>
              <a:ext cx="2221442" cy="33855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F7CAAC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0" i="0" u="none" strike="noStrike" cap="none" dirty="0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Stronger thermal uptake</a:t>
              </a:r>
              <a:endParaRPr dirty="0"/>
            </a:p>
          </p:txBody>
        </p:sp>
      </p:grpSp>
      <p:sp>
        <p:nvSpPr>
          <p:cNvPr id="90" name="Google Shape;90;p1"/>
          <p:cNvSpPr txBox="1"/>
          <p:nvPr/>
        </p:nvSpPr>
        <p:spPr>
          <a:xfrm rot="2568233">
            <a:off x="3670388" y="700315"/>
            <a:ext cx="5653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STSS</a:t>
            </a:r>
            <a:endParaRPr/>
          </a:p>
        </p:txBody>
      </p:sp>
      <p:grpSp>
        <p:nvGrpSpPr>
          <p:cNvPr id="91" name="Google Shape;91;p1"/>
          <p:cNvGrpSpPr/>
          <p:nvPr/>
        </p:nvGrpSpPr>
        <p:grpSpPr>
          <a:xfrm>
            <a:off x="1590140" y="980901"/>
            <a:ext cx="3134249" cy="1390577"/>
            <a:chOff x="1449791" y="382381"/>
            <a:chExt cx="3134249" cy="1390577"/>
          </a:xfrm>
        </p:grpSpPr>
        <p:grpSp>
          <p:nvGrpSpPr>
            <p:cNvPr id="92" name="Google Shape;92;p1"/>
            <p:cNvGrpSpPr/>
            <p:nvPr/>
          </p:nvGrpSpPr>
          <p:grpSpPr>
            <a:xfrm>
              <a:off x="1449791" y="382381"/>
              <a:ext cx="3134249" cy="1390577"/>
              <a:chOff x="1049659" y="696403"/>
              <a:chExt cx="3134249" cy="1390577"/>
            </a:xfrm>
          </p:grpSpPr>
          <p:cxnSp>
            <p:nvCxnSpPr>
              <p:cNvPr id="93" name="Google Shape;93;p1"/>
              <p:cNvCxnSpPr>
                <a:stCxn id="94" idx="3"/>
              </p:cNvCxnSpPr>
              <p:nvPr/>
            </p:nvCxnSpPr>
            <p:spPr>
              <a:xfrm>
                <a:off x="3035508" y="865680"/>
                <a:ext cx="1148400" cy="122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oval" w="med" len="med"/>
              </a:ln>
            </p:spPr>
          </p:cxnSp>
          <p:sp>
            <p:nvSpPr>
              <p:cNvPr id="94" name="Google Shape;94;p1"/>
              <p:cNvSpPr txBox="1"/>
              <p:nvPr/>
            </p:nvSpPr>
            <p:spPr>
              <a:xfrm>
                <a:off x="1049659" y="696403"/>
                <a:ext cx="1985849" cy="33855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FEE599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rgbClr val="BF9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Stronger DIC control</a:t>
                </a:r>
                <a:endParaRPr/>
              </a:p>
            </p:txBody>
          </p:sp>
        </p:grpSp>
        <p:sp>
          <p:nvSpPr>
            <p:cNvPr id="95" name="Google Shape;95;p1"/>
            <p:cNvSpPr txBox="1"/>
            <p:nvPr/>
          </p:nvSpPr>
          <p:spPr>
            <a:xfrm rot="2784609">
              <a:off x="3412467" y="750257"/>
              <a:ext cx="10310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SPSS + ICE</a:t>
              </a:r>
              <a:endParaRPr/>
            </a:p>
          </p:txBody>
        </p:sp>
      </p:grpSp>
      <p:cxnSp>
        <p:nvCxnSpPr>
          <p:cNvPr id="96" name="Google Shape;96;p1"/>
          <p:cNvCxnSpPr>
            <a:stCxn id="97" idx="3"/>
            <a:endCxn id="98" idx="4"/>
          </p:cNvCxnSpPr>
          <p:nvPr/>
        </p:nvCxnSpPr>
        <p:spPr>
          <a:xfrm rot="10800000" flipH="1">
            <a:off x="2484416" y="4687486"/>
            <a:ext cx="1470900" cy="27141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97" name="Google Shape;97;p1"/>
          <p:cNvSpPr txBox="1"/>
          <p:nvPr/>
        </p:nvSpPr>
        <p:spPr>
          <a:xfrm>
            <a:off x="1018916" y="7109086"/>
            <a:ext cx="1465500" cy="5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Atlantic is only</a:t>
            </a:r>
            <a:b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SPSS sink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 rot="-4361277">
            <a:off x="6130157" y="1462191"/>
            <a:ext cx="1012289" cy="558807"/>
          </a:xfrm>
          <a:custGeom>
            <a:avLst/>
            <a:gdLst/>
            <a:ahLst/>
            <a:cxnLst/>
            <a:rect l="l" t="t" r="r" b="b"/>
            <a:pathLst>
              <a:path w="1339567" h="548640" extrusionOk="0">
                <a:moveTo>
                  <a:pt x="2289" y="251980"/>
                </a:moveTo>
                <a:lnTo>
                  <a:pt x="1065247" y="137160"/>
                </a:lnTo>
                <a:lnTo>
                  <a:pt x="1065247" y="0"/>
                </a:lnTo>
                <a:lnTo>
                  <a:pt x="1339567" y="274320"/>
                </a:lnTo>
                <a:lnTo>
                  <a:pt x="1065247" y="548640"/>
                </a:lnTo>
                <a:lnTo>
                  <a:pt x="1065247" y="411480"/>
                </a:lnTo>
                <a:lnTo>
                  <a:pt x="0" y="288027"/>
                </a:lnTo>
                <a:cubicBezTo>
                  <a:pt x="738" y="255360"/>
                  <a:pt x="1551" y="284647"/>
                  <a:pt x="2289" y="251980"/>
                </a:cubicBezTo>
                <a:close/>
              </a:path>
            </a:pathLst>
          </a:custGeom>
          <a:solidFill>
            <a:srgbClr val="595959">
              <a:alpha val="52549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"/>
          <p:cNvCxnSpPr/>
          <p:nvPr/>
        </p:nvCxnSpPr>
        <p:spPr>
          <a:xfrm rot="10800000">
            <a:off x="9309375" y="5399325"/>
            <a:ext cx="924600" cy="476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"/>
          <p:cNvSpPr txBox="1"/>
          <p:nvPr/>
        </p:nvSpPr>
        <p:spPr>
          <a:xfrm>
            <a:off x="10231945" y="5891863"/>
            <a:ext cx="1508100" cy="83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C</a:t>
            </a:r>
            <a:r>
              <a:rPr lang="en-GB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storage in STSS and northward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10007206" y="4510101"/>
            <a:ext cx="2007000" cy="5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C</a:t>
            </a:r>
            <a:r>
              <a:rPr lang="en-GB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uptake,</a:t>
            </a:r>
            <a:b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dampens C</a:t>
            </a:r>
            <a:r>
              <a:rPr lang="en-GB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</a:t>
            </a:r>
            <a:endParaRPr sz="16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"/>
          <p:cNvCxnSpPr/>
          <p:nvPr/>
        </p:nvCxnSpPr>
        <p:spPr>
          <a:xfrm>
            <a:off x="8039625" y="4367400"/>
            <a:ext cx="1957800" cy="160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"/>
          <p:cNvCxnSpPr>
            <a:stCxn id="99" idx="3"/>
          </p:cNvCxnSpPr>
          <p:nvPr/>
        </p:nvCxnSpPr>
        <p:spPr>
          <a:xfrm rot="10800000" flipH="1">
            <a:off x="6786918" y="737879"/>
            <a:ext cx="86700" cy="520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"/>
          <p:cNvSpPr txBox="1"/>
          <p:nvPr/>
        </p:nvSpPr>
        <p:spPr>
          <a:xfrm rot="1796697">
            <a:off x="7293434" y="3876303"/>
            <a:ext cx="607859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SPSS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6419404" y="183822"/>
            <a:ext cx="2221442" cy="5847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sink strength from South to North</a:t>
            </a:r>
            <a:endParaRPr/>
          </a:p>
        </p:txBody>
      </p:sp>
      <p:cxnSp>
        <p:nvCxnSpPr>
          <p:cNvPr id="107" name="Google Shape;107;p1"/>
          <p:cNvCxnSpPr>
            <a:stCxn id="108" idx="0"/>
            <a:endCxn id="109" idx="2"/>
          </p:cNvCxnSpPr>
          <p:nvPr/>
        </p:nvCxnSpPr>
        <p:spPr>
          <a:xfrm rot="10800000" flipH="1">
            <a:off x="921758" y="2925624"/>
            <a:ext cx="2034600" cy="1737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1"/>
          <p:cNvCxnSpPr>
            <a:stCxn id="108" idx="0"/>
            <a:endCxn id="111" idx="1"/>
          </p:cNvCxnSpPr>
          <p:nvPr/>
        </p:nvCxnSpPr>
        <p:spPr>
          <a:xfrm rot="10800000" flipH="1">
            <a:off x="921758" y="4181724"/>
            <a:ext cx="1964400" cy="481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9" name="Google Shape;109;p1"/>
          <p:cNvSpPr/>
          <p:nvPr/>
        </p:nvSpPr>
        <p:spPr>
          <a:xfrm>
            <a:off x="2956306" y="2864030"/>
            <a:ext cx="126459" cy="12336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2867642" y="4163757"/>
            <a:ext cx="126459" cy="12336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53358" y="4662924"/>
            <a:ext cx="1336800" cy="1569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Atlantic and  Indian sectors of the STSS are the strongest sinks (Fig 3)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 rot="1049442">
            <a:off x="7972545" y="4844423"/>
            <a:ext cx="1410409" cy="52782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"/>
          <p:cNvCxnSpPr/>
          <p:nvPr/>
        </p:nvCxnSpPr>
        <p:spPr>
          <a:xfrm flipH="1">
            <a:off x="7122650" y="1773363"/>
            <a:ext cx="718200" cy="9984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oval" w="sm" len="sm"/>
            <a:tailEnd type="oval" w="med" len="med"/>
          </a:ln>
        </p:spPr>
      </p:cxnSp>
      <p:sp>
        <p:nvSpPr>
          <p:cNvPr id="114" name="Google Shape;114;p1"/>
          <p:cNvSpPr txBox="1"/>
          <p:nvPr/>
        </p:nvSpPr>
        <p:spPr>
          <a:xfrm>
            <a:off x="8841829" y="1033797"/>
            <a:ext cx="2221500" cy="5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 of maximal uptake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7018775" y="2587200"/>
            <a:ext cx="9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summer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7887888" y="1519475"/>
            <a:ext cx="9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winter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 rot="2017774" flipH="1">
            <a:off x="6811943" y="4280333"/>
            <a:ext cx="1339602" cy="474768"/>
          </a:xfrm>
          <a:prstGeom prst="parallelogram">
            <a:avLst>
              <a:gd name="adj" fmla="val 6605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"/>
          <p:cNvSpPr/>
          <p:nvPr/>
        </p:nvSpPr>
        <p:spPr>
          <a:xfrm rot="1617054">
            <a:off x="3229406" y="4309168"/>
            <a:ext cx="1633619" cy="400221"/>
          </a:xfrm>
          <a:prstGeom prst="ellipse">
            <a:avLst/>
          </a:prstGeom>
          <a:solidFill>
            <a:srgbClr val="595959">
              <a:alpha val="5255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g21a524d7d4b_0_23"/>
          <p:cNvCxnSpPr>
            <a:cxnSpLocks/>
            <a:stCxn id="136" idx="2"/>
            <a:endCxn id="135" idx="2"/>
          </p:cNvCxnSpPr>
          <p:nvPr/>
        </p:nvCxnSpPr>
        <p:spPr>
          <a:xfrm flipH="1" flipV="1">
            <a:off x="8594226" y="5440796"/>
            <a:ext cx="521994" cy="174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6BDA6E4-5364-C4FF-D67F-E82D3ECCC836}"/>
              </a:ext>
            </a:extLst>
          </p:cNvPr>
          <p:cNvCxnSpPr>
            <a:cxnSpLocks/>
            <a:stCxn id="180" idx="0"/>
            <a:endCxn id="183" idx="12"/>
          </p:cNvCxnSpPr>
          <p:nvPr/>
        </p:nvCxnSpPr>
        <p:spPr>
          <a:xfrm flipH="1">
            <a:off x="7145171" y="580796"/>
            <a:ext cx="419238" cy="1408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C2B3C9C-DAD4-0DE2-6B08-00A3063CA974}"/>
              </a:ext>
            </a:extLst>
          </p:cNvPr>
          <p:cNvCxnSpPr>
            <a:cxnSpLocks/>
            <a:stCxn id="143" idx="0"/>
            <a:endCxn id="62" idx="12"/>
          </p:cNvCxnSpPr>
          <p:nvPr/>
        </p:nvCxnSpPr>
        <p:spPr>
          <a:xfrm>
            <a:off x="5437498" y="505261"/>
            <a:ext cx="265979" cy="1274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Google Shape;122;g21a524d7d4b_0_23"/>
          <p:cNvGrpSpPr/>
          <p:nvPr/>
        </p:nvGrpSpPr>
        <p:grpSpPr>
          <a:xfrm>
            <a:off x="1279728" y="1285814"/>
            <a:ext cx="3749750" cy="2194470"/>
            <a:chOff x="1225347" y="1392339"/>
            <a:chExt cx="3749750" cy="2194470"/>
          </a:xfrm>
        </p:grpSpPr>
        <p:sp>
          <p:nvSpPr>
            <p:cNvPr id="123" name="Google Shape;123;g21a524d7d4b_0_23"/>
            <p:cNvSpPr/>
            <p:nvPr/>
          </p:nvSpPr>
          <p:spPr>
            <a:xfrm rot="13874097">
              <a:off x="4004172" y="2615884"/>
              <a:ext cx="1337843" cy="604007"/>
            </a:xfrm>
            <a:custGeom>
              <a:avLst/>
              <a:gdLst/>
              <a:ahLst/>
              <a:cxnLst/>
              <a:rect l="l" t="t" r="r" b="b"/>
              <a:pathLst>
                <a:path w="1339567" h="548640" extrusionOk="0">
                  <a:moveTo>
                    <a:pt x="2289" y="251980"/>
                  </a:moveTo>
                  <a:lnTo>
                    <a:pt x="1065247" y="137160"/>
                  </a:lnTo>
                  <a:lnTo>
                    <a:pt x="1065247" y="0"/>
                  </a:lnTo>
                  <a:lnTo>
                    <a:pt x="1339567" y="274320"/>
                  </a:lnTo>
                  <a:lnTo>
                    <a:pt x="1065247" y="548640"/>
                  </a:lnTo>
                  <a:lnTo>
                    <a:pt x="1065247" y="411480"/>
                  </a:lnTo>
                  <a:lnTo>
                    <a:pt x="0" y="288027"/>
                  </a:lnTo>
                  <a:cubicBezTo>
                    <a:pt x="738" y="255360"/>
                    <a:pt x="1551" y="284647"/>
                    <a:pt x="2289" y="251980"/>
                  </a:cubicBezTo>
                  <a:close/>
                </a:path>
              </a:pathLst>
            </a:custGeom>
            <a:solidFill>
              <a:srgbClr val="595959">
                <a:alpha val="5255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" name="Google Shape;124;g21a524d7d4b_0_23"/>
            <p:cNvCxnSpPr>
              <a:cxnSpLocks/>
              <a:endCxn id="125" idx="3"/>
            </p:cNvCxnSpPr>
            <p:nvPr/>
          </p:nvCxnSpPr>
          <p:spPr>
            <a:xfrm flipH="1" flipV="1">
              <a:off x="3446847" y="1684839"/>
              <a:ext cx="792685" cy="83791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" name="Google Shape;125;g21a524d7d4b_0_23"/>
            <p:cNvSpPr txBox="1"/>
            <p:nvPr/>
          </p:nvSpPr>
          <p:spPr>
            <a:xfrm>
              <a:off x="1225347" y="1392339"/>
              <a:ext cx="2221500" cy="585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Increasing sink strength from South to North</a:t>
              </a:r>
              <a:endParaRPr dirty="0"/>
            </a:p>
          </p:txBody>
        </p:sp>
      </p:grpSp>
      <p:cxnSp>
        <p:nvCxnSpPr>
          <p:cNvPr id="126" name="Google Shape;126;g21a524d7d4b_0_23"/>
          <p:cNvCxnSpPr>
            <a:cxnSpLocks/>
            <a:stCxn id="127" idx="0"/>
            <a:endCxn id="128" idx="5"/>
          </p:cNvCxnSpPr>
          <p:nvPr/>
        </p:nvCxnSpPr>
        <p:spPr>
          <a:xfrm flipV="1">
            <a:off x="4314067" y="5340522"/>
            <a:ext cx="223915" cy="15147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127" name="Google Shape;127;g21a524d7d4b_0_23"/>
          <p:cNvSpPr txBox="1"/>
          <p:nvPr/>
        </p:nvSpPr>
        <p:spPr>
          <a:xfrm>
            <a:off x="3581317" y="6855274"/>
            <a:ext cx="1465500" cy="5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Atlantic is only</a:t>
            </a:r>
            <a:b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SPSS sink</a:t>
            </a:r>
            <a:endParaRPr/>
          </a:p>
        </p:txBody>
      </p:sp>
      <p:sp>
        <p:nvSpPr>
          <p:cNvPr id="128" name="Google Shape;128;g21a524d7d4b_0_23"/>
          <p:cNvSpPr/>
          <p:nvPr/>
        </p:nvSpPr>
        <p:spPr>
          <a:xfrm rot="2845087">
            <a:off x="3434550" y="4619395"/>
            <a:ext cx="1633619" cy="400221"/>
          </a:xfrm>
          <a:prstGeom prst="ellipse">
            <a:avLst/>
          </a:prstGeom>
          <a:solidFill>
            <a:srgbClr val="595959">
              <a:alpha val="3019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Atlantic-SPSS</a:t>
            </a:r>
            <a:endParaRPr sz="1200" dirty="0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45D30EF9-C0A9-9BC2-3271-B1940730BE74}"/>
              </a:ext>
            </a:extLst>
          </p:cNvPr>
          <p:cNvSpPr/>
          <p:nvPr/>
        </p:nvSpPr>
        <p:spPr>
          <a:xfrm rot="2962206">
            <a:off x="2725930" y="3166632"/>
            <a:ext cx="2595811" cy="2016563"/>
          </a:xfrm>
          <a:custGeom>
            <a:avLst/>
            <a:gdLst>
              <a:gd name="connsiteX0" fmla="*/ 44621 w 2530399"/>
              <a:gd name="connsiteY0" fmla="*/ 24077 h 2003622"/>
              <a:gd name="connsiteX1" fmla="*/ 77013 w 2530399"/>
              <a:gd name="connsiteY1" fmla="*/ 1152 h 2003622"/>
              <a:gd name="connsiteX2" fmla="*/ 420418 w 2530399"/>
              <a:gd name="connsiteY2" fmla="*/ 686673 h 2003622"/>
              <a:gd name="connsiteX3" fmla="*/ 482894 w 2530399"/>
              <a:gd name="connsiteY3" fmla="*/ 1099558 h 2003622"/>
              <a:gd name="connsiteX4" fmla="*/ 484776 w 2530399"/>
              <a:gd name="connsiteY4" fmla="*/ 1172731 h 2003622"/>
              <a:gd name="connsiteX5" fmla="*/ 643627 w 2530399"/>
              <a:gd name="connsiteY5" fmla="*/ 1246058 h 2003622"/>
              <a:gd name="connsiteX6" fmla="*/ 854682 w 2530399"/>
              <a:gd name="connsiteY6" fmla="*/ 1381463 h 2003622"/>
              <a:gd name="connsiteX7" fmla="*/ 1125854 w 2530399"/>
              <a:gd name="connsiteY7" fmla="*/ 1619789 h 2003622"/>
              <a:gd name="connsiteX8" fmla="*/ 1155937 w 2530399"/>
              <a:gd name="connsiteY8" fmla="*/ 1655526 h 2003622"/>
              <a:gd name="connsiteX9" fmla="*/ 1243122 w 2530399"/>
              <a:gd name="connsiteY9" fmla="*/ 1638117 h 2003622"/>
              <a:gd name="connsiteX10" fmla="*/ 1704750 w 2530399"/>
              <a:gd name="connsiteY10" fmla="*/ 1603992 h 2003622"/>
              <a:gd name="connsiteX11" fmla="*/ 2530399 w 2530399"/>
              <a:gd name="connsiteY11" fmla="*/ 1803807 h 2003622"/>
              <a:gd name="connsiteX12" fmla="*/ 1704750 w 2530399"/>
              <a:gd name="connsiteY12" fmla="*/ 2003622 h 2003622"/>
              <a:gd name="connsiteX13" fmla="*/ 943985 w 2530399"/>
              <a:gd name="connsiteY13" fmla="*/ 1881584 h 2003622"/>
              <a:gd name="connsiteX14" fmla="*/ 933240 w 2530399"/>
              <a:gd name="connsiteY14" fmla="*/ 1873207 h 2003622"/>
              <a:gd name="connsiteX15" fmla="*/ 840214 w 2530399"/>
              <a:gd name="connsiteY15" fmla="*/ 1825916 h 2003622"/>
              <a:gd name="connsiteX16" fmla="*/ 629159 w 2530399"/>
              <a:gd name="connsiteY16" fmla="*/ 1690512 h 2003622"/>
              <a:gd name="connsiteX17" fmla="*/ 435827 w 2530399"/>
              <a:gd name="connsiteY17" fmla="*/ 1530821 h 2003622"/>
              <a:gd name="connsiteX18" fmla="*/ 326946 w 2530399"/>
              <a:gd name="connsiteY18" fmla="*/ 1412163 h 2003622"/>
              <a:gd name="connsiteX19" fmla="*/ 326793 w 2530399"/>
              <a:gd name="connsiteY19" fmla="*/ 1412039 h 2003622"/>
              <a:gd name="connsiteX20" fmla="*/ 326606 w 2530399"/>
              <a:gd name="connsiteY20" fmla="*/ 1411792 h 2003622"/>
              <a:gd name="connsiteX21" fmla="*/ 294879 w 2530399"/>
              <a:gd name="connsiteY21" fmla="*/ 1377216 h 2003622"/>
              <a:gd name="connsiteX22" fmla="*/ 219399 w 2530399"/>
              <a:gd name="connsiteY22" fmla="*/ 1246862 h 2003622"/>
              <a:gd name="connsiteX23" fmla="*/ 215943 w 2530399"/>
              <a:gd name="connsiteY23" fmla="*/ 1227465 h 2003622"/>
              <a:gd name="connsiteX24" fmla="*/ 188593 w 2530399"/>
              <a:gd name="connsiteY24" fmla="*/ 1166821 h 2003622"/>
              <a:gd name="connsiteX25" fmla="*/ 65503 w 2530399"/>
              <a:gd name="connsiteY25" fmla="*/ 767790 h 2003622"/>
              <a:gd name="connsiteX26" fmla="*/ 44621 w 2530399"/>
              <a:gd name="connsiteY26" fmla="*/ 24077 h 2003622"/>
              <a:gd name="connsiteX0" fmla="*/ 44621 w 2530399"/>
              <a:gd name="connsiteY0" fmla="*/ 24077 h 2003622"/>
              <a:gd name="connsiteX1" fmla="*/ 77013 w 2530399"/>
              <a:gd name="connsiteY1" fmla="*/ 1152 h 2003622"/>
              <a:gd name="connsiteX2" fmla="*/ 420418 w 2530399"/>
              <a:gd name="connsiteY2" fmla="*/ 686673 h 2003622"/>
              <a:gd name="connsiteX3" fmla="*/ 482894 w 2530399"/>
              <a:gd name="connsiteY3" fmla="*/ 1099558 h 2003622"/>
              <a:gd name="connsiteX4" fmla="*/ 353782 w 2530399"/>
              <a:gd name="connsiteY4" fmla="*/ 1325405 h 2003622"/>
              <a:gd name="connsiteX5" fmla="*/ 643627 w 2530399"/>
              <a:gd name="connsiteY5" fmla="*/ 1246058 h 2003622"/>
              <a:gd name="connsiteX6" fmla="*/ 854682 w 2530399"/>
              <a:gd name="connsiteY6" fmla="*/ 1381463 h 2003622"/>
              <a:gd name="connsiteX7" fmla="*/ 1125854 w 2530399"/>
              <a:gd name="connsiteY7" fmla="*/ 1619789 h 2003622"/>
              <a:gd name="connsiteX8" fmla="*/ 1155937 w 2530399"/>
              <a:gd name="connsiteY8" fmla="*/ 1655526 h 2003622"/>
              <a:gd name="connsiteX9" fmla="*/ 1243122 w 2530399"/>
              <a:gd name="connsiteY9" fmla="*/ 1638117 h 2003622"/>
              <a:gd name="connsiteX10" fmla="*/ 1704750 w 2530399"/>
              <a:gd name="connsiteY10" fmla="*/ 1603992 h 2003622"/>
              <a:gd name="connsiteX11" fmla="*/ 2530399 w 2530399"/>
              <a:gd name="connsiteY11" fmla="*/ 1803807 h 2003622"/>
              <a:gd name="connsiteX12" fmla="*/ 1704750 w 2530399"/>
              <a:gd name="connsiteY12" fmla="*/ 2003622 h 2003622"/>
              <a:gd name="connsiteX13" fmla="*/ 943985 w 2530399"/>
              <a:gd name="connsiteY13" fmla="*/ 1881584 h 2003622"/>
              <a:gd name="connsiteX14" fmla="*/ 933240 w 2530399"/>
              <a:gd name="connsiteY14" fmla="*/ 1873207 h 2003622"/>
              <a:gd name="connsiteX15" fmla="*/ 840214 w 2530399"/>
              <a:gd name="connsiteY15" fmla="*/ 1825916 h 2003622"/>
              <a:gd name="connsiteX16" fmla="*/ 629159 w 2530399"/>
              <a:gd name="connsiteY16" fmla="*/ 1690512 h 2003622"/>
              <a:gd name="connsiteX17" fmla="*/ 435827 w 2530399"/>
              <a:gd name="connsiteY17" fmla="*/ 1530821 h 2003622"/>
              <a:gd name="connsiteX18" fmla="*/ 326946 w 2530399"/>
              <a:gd name="connsiteY18" fmla="*/ 1412163 h 2003622"/>
              <a:gd name="connsiteX19" fmla="*/ 326793 w 2530399"/>
              <a:gd name="connsiteY19" fmla="*/ 1412039 h 2003622"/>
              <a:gd name="connsiteX20" fmla="*/ 326606 w 2530399"/>
              <a:gd name="connsiteY20" fmla="*/ 1411792 h 2003622"/>
              <a:gd name="connsiteX21" fmla="*/ 294879 w 2530399"/>
              <a:gd name="connsiteY21" fmla="*/ 1377216 h 2003622"/>
              <a:gd name="connsiteX22" fmla="*/ 219399 w 2530399"/>
              <a:gd name="connsiteY22" fmla="*/ 1246862 h 2003622"/>
              <a:gd name="connsiteX23" fmla="*/ 215943 w 2530399"/>
              <a:gd name="connsiteY23" fmla="*/ 1227465 h 2003622"/>
              <a:gd name="connsiteX24" fmla="*/ 188593 w 2530399"/>
              <a:gd name="connsiteY24" fmla="*/ 1166821 h 2003622"/>
              <a:gd name="connsiteX25" fmla="*/ 65503 w 2530399"/>
              <a:gd name="connsiteY25" fmla="*/ 767790 h 2003622"/>
              <a:gd name="connsiteX26" fmla="*/ 44621 w 2530399"/>
              <a:gd name="connsiteY26" fmla="*/ 24077 h 2003622"/>
              <a:gd name="connsiteX0" fmla="*/ 44621 w 2530399"/>
              <a:gd name="connsiteY0" fmla="*/ 24077 h 2003622"/>
              <a:gd name="connsiteX1" fmla="*/ 77013 w 2530399"/>
              <a:gd name="connsiteY1" fmla="*/ 1152 h 2003622"/>
              <a:gd name="connsiteX2" fmla="*/ 420418 w 2530399"/>
              <a:gd name="connsiteY2" fmla="*/ 686673 h 2003622"/>
              <a:gd name="connsiteX3" fmla="*/ 482894 w 2530399"/>
              <a:gd name="connsiteY3" fmla="*/ 1099558 h 2003622"/>
              <a:gd name="connsiteX4" fmla="*/ 643627 w 2530399"/>
              <a:gd name="connsiteY4" fmla="*/ 1246058 h 2003622"/>
              <a:gd name="connsiteX5" fmla="*/ 854682 w 2530399"/>
              <a:gd name="connsiteY5" fmla="*/ 1381463 h 2003622"/>
              <a:gd name="connsiteX6" fmla="*/ 1125854 w 2530399"/>
              <a:gd name="connsiteY6" fmla="*/ 1619789 h 2003622"/>
              <a:gd name="connsiteX7" fmla="*/ 1155937 w 2530399"/>
              <a:gd name="connsiteY7" fmla="*/ 1655526 h 2003622"/>
              <a:gd name="connsiteX8" fmla="*/ 1243122 w 2530399"/>
              <a:gd name="connsiteY8" fmla="*/ 1638117 h 2003622"/>
              <a:gd name="connsiteX9" fmla="*/ 1704750 w 2530399"/>
              <a:gd name="connsiteY9" fmla="*/ 1603992 h 2003622"/>
              <a:gd name="connsiteX10" fmla="*/ 2530399 w 2530399"/>
              <a:gd name="connsiteY10" fmla="*/ 1803807 h 2003622"/>
              <a:gd name="connsiteX11" fmla="*/ 1704750 w 2530399"/>
              <a:gd name="connsiteY11" fmla="*/ 2003622 h 2003622"/>
              <a:gd name="connsiteX12" fmla="*/ 943985 w 2530399"/>
              <a:gd name="connsiteY12" fmla="*/ 1881584 h 2003622"/>
              <a:gd name="connsiteX13" fmla="*/ 933240 w 2530399"/>
              <a:gd name="connsiteY13" fmla="*/ 1873207 h 2003622"/>
              <a:gd name="connsiteX14" fmla="*/ 840214 w 2530399"/>
              <a:gd name="connsiteY14" fmla="*/ 1825916 h 2003622"/>
              <a:gd name="connsiteX15" fmla="*/ 629159 w 2530399"/>
              <a:gd name="connsiteY15" fmla="*/ 1690512 h 2003622"/>
              <a:gd name="connsiteX16" fmla="*/ 435827 w 2530399"/>
              <a:gd name="connsiteY16" fmla="*/ 1530821 h 2003622"/>
              <a:gd name="connsiteX17" fmla="*/ 326946 w 2530399"/>
              <a:gd name="connsiteY17" fmla="*/ 1412163 h 2003622"/>
              <a:gd name="connsiteX18" fmla="*/ 326793 w 2530399"/>
              <a:gd name="connsiteY18" fmla="*/ 1412039 h 2003622"/>
              <a:gd name="connsiteX19" fmla="*/ 326606 w 2530399"/>
              <a:gd name="connsiteY19" fmla="*/ 1411792 h 2003622"/>
              <a:gd name="connsiteX20" fmla="*/ 294879 w 2530399"/>
              <a:gd name="connsiteY20" fmla="*/ 1377216 h 2003622"/>
              <a:gd name="connsiteX21" fmla="*/ 219399 w 2530399"/>
              <a:gd name="connsiteY21" fmla="*/ 1246862 h 2003622"/>
              <a:gd name="connsiteX22" fmla="*/ 215943 w 2530399"/>
              <a:gd name="connsiteY22" fmla="*/ 1227465 h 2003622"/>
              <a:gd name="connsiteX23" fmla="*/ 188593 w 2530399"/>
              <a:gd name="connsiteY23" fmla="*/ 1166821 h 2003622"/>
              <a:gd name="connsiteX24" fmla="*/ 65503 w 2530399"/>
              <a:gd name="connsiteY24" fmla="*/ 767790 h 2003622"/>
              <a:gd name="connsiteX25" fmla="*/ 44621 w 2530399"/>
              <a:gd name="connsiteY25" fmla="*/ 24077 h 2003622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43627 w 2530399"/>
              <a:gd name="connsiteY3" fmla="*/ 1245634 h 2003198"/>
              <a:gd name="connsiteX4" fmla="*/ 854682 w 2530399"/>
              <a:gd name="connsiteY4" fmla="*/ 1381039 h 2003198"/>
              <a:gd name="connsiteX5" fmla="*/ 1125854 w 2530399"/>
              <a:gd name="connsiteY5" fmla="*/ 1619365 h 2003198"/>
              <a:gd name="connsiteX6" fmla="*/ 1155937 w 2530399"/>
              <a:gd name="connsiteY6" fmla="*/ 1655102 h 2003198"/>
              <a:gd name="connsiteX7" fmla="*/ 1243122 w 2530399"/>
              <a:gd name="connsiteY7" fmla="*/ 1637693 h 2003198"/>
              <a:gd name="connsiteX8" fmla="*/ 1704750 w 2530399"/>
              <a:gd name="connsiteY8" fmla="*/ 1603568 h 2003198"/>
              <a:gd name="connsiteX9" fmla="*/ 2530399 w 2530399"/>
              <a:gd name="connsiteY9" fmla="*/ 1803383 h 2003198"/>
              <a:gd name="connsiteX10" fmla="*/ 1704750 w 2530399"/>
              <a:gd name="connsiteY10" fmla="*/ 2003198 h 2003198"/>
              <a:gd name="connsiteX11" fmla="*/ 943985 w 2530399"/>
              <a:gd name="connsiteY11" fmla="*/ 1881160 h 2003198"/>
              <a:gd name="connsiteX12" fmla="*/ 933240 w 2530399"/>
              <a:gd name="connsiteY12" fmla="*/ 1872783 h 2003198"/>
              <a:gd name="connsiteX13" fmla="*/ 840214 w 2530399"/>
              <a:gd name="connsiteY13" fmla="*/ 1825492 h 2003198"/>
              <a:gd name="connsiteX14" fmla="*/ 629159 w 2530399"/>
              <a:gd name="connsiteY14" fmla="*/ 1690088 h 2003198"/>
              <a:gd name="connsiteX15" fmla="*/ 435827 w 2530399"/>
              <a:gd name="connsiteY15" fmla="*/ 1530397 h 2003198"/>
              <a:gd name="connsiteX16" fmla="*/ 326946 w 2530399"/>
              <a:gd name="connsiteY16" fmla="*/ 1411739 h 2003198"/>
              <a:gd name="connsiteX17" fmla="*/ 326793 w 2530399"/>
              <a:gd name="connsiteY17" fmla="*/ 1411615 h 2003198"/>
              <a:gd name="connsiteX18" fmla="*/ 326606 w 2530399"/>
              <a:gd name="connsiteY18" fmla="*/ 1411368 h 2003198"/>
              <a:gd name="connsiteX19" fmla="*/ 294879 w 2530399"/>
              <a:gd name="connsiteY19" fmla="*/ 1376792 h 2003198"/>
              <a:gd name="connsiteX20" fmla="*/ 219399 w 2530399"/>
              <a:gd name="connsiteY20" fmla="*/ 1246438 h 2003198"/>
              <a:gd name="connsiteX21" fmla="*/ 215943 w 2530399"/>
              <a:gd name="connsiteY21" fmla="*/ 1227041 h 2003198"/>
              <a:gd name="connsiteX22" fmla="*/ 188593 w 2530399"/>
              <a:gd name="connsiteY22" fmla="*/ 1166397 h 2003198"/>
              <a:gd name="connsiteX23" fmla="*/ 65503 w 2530399"/>
              <a:gd name="connsiteY23" fmla="*/ 767366 h 2003198"/>
              <a:gd name="connsiteX24" fmla="*/ 44621 w 2530399"/>
              <a:gd name="connsiteY24" fmla="*/ 23653 h 2003198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43627 w 2530399"/>
              <a:gd name="connsiteY3" fmla="*/ 1245634 h 2003198"/>
              <a:gd name="connsiteX4" fmla="*/ 854682 w 2530399"/>
              <a:gd name="connsiteY4" fmla="*/ 1381039 h 2003198"/>
              <a:gd name="connsiteX5" fmla="*/ 1125854 w 2530399"/>
              <a:gd name="connsiteY5" fmla="*/ 1619365 h 2003198"/>
              <a:gd name="connsiteX6" fmla="*/ 1155937 w 2530399"/>
              <a:gd name="connsiteY6" fmla="*/ 1655102 h 2003198"/>
              <a:gd name="connsiteX7" fmla="*/ 1243122 w 2530399"/>
              <a:gd name="connsiteY7" fmla="*/ 1637693 h 2003198"/>
              <a:gd name="connsiteX8" fmla="*/ 1704750 w 2530399"/>
              <a:gd name="connsiteY8" fmla="*/ 1603568 h 2003198"/>
              <a:gd name="connsiteX9" fmla="*/ 2530399 w 2530399"/>
              <a:gd name="connsiteY9" fmla="*/ 1803383 h 2003198"/>
              <a:gd name="connsiteX10" fmla="*/ 1704750 w 2530399"/>
              <a:gd name="connsiteY10" fmla="*/ 2003198 h 2003198"/>
              <a:gd name="connsiteX11" fmla="*/ 943985 w 2530399"/>
              <a:gd name="connsiteY11" fmla="*/ 1881160 h 2003198"/>
              <a:gd name="connsiteX12" fmla="*/ 933240 w 2530399"/>
              <a:gd name="connsiteY12" fmla="*/ 1872783 h 2003198"/>
              <a:gd name="connsiteX13" fmla="*/ 840214 w 2530399"/>
              <a:gd name="connsiteY13" fmla="*/ 1825492 h 2003198"/>
              <a:gd name="connsiteX14" fmla="*/ 629159 w 2530399"/>
              <a:gd name="connsiteY14" fmla="*/ 1690088 h 2003198"/>
              <a:gd name="connsiteX15" fmla="*/ 435827 w 2530399"/>
              <a:gd name="connsiteY15" fmla="*/ 1530397 h 2003198"/>
              <a:gd name="connsiteX16" fmla="*/ 326946 w 2530399"/>
              <a:gd name="connsiteY16" fmla="*/ 1411739 h 2003198"/>
              <a:gd name="connsiteX17" fmla="*/ 326793 w 2530399"/>
              <a:gd name="connsiteY17" fmla="*/ 1411615 h 2003198"/>
              <a:gd name="connsiteX18" fmla="*/ 326606 w 2530399"/>
              <a:gd name="connsiteY18" fmla="*/ 1411368 h 2003198"/>
              <a:gd name="connsiteX19" fmla="*/ 294879 w 2530399"/>
              <a:gd name="connsiteY19" fmla="*/ 1376792 h 2003198"/>
              <a:gd name="connsiteX20" fmla="*/ 219399 w 2530399"/>
              <a:gd name="connsiteY20" fmla="*/ 1246438 h 2003198"/>
              <a:gd name="connsiteX21" fmla="*/ 215943 w 2530399"/>
              <a:gd name="connsiteY21" fmla="*/ 1227041 h 2003198"/>
              <a:gd name="connsiteX22" fmla="*/ 188593 w 2530399"/>
              <a:gd name="connsiteY22" fmla="*/ 1166397 h 2003198"/>
              <a:gd name="connsiteX23" fmla="*/ 65503 w 2530399"/>
              <a:gd name="connsiteY23" fmla="*/ 767366 h 2003198"/>
              <a:gd name="connsiteX24" fmla="*/ 44621 w 2530399"/>
              <a:gd name="connsiteY24" fmla="*/ 23653 h 2003198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43627 w 2530399"/>
              <a:gd name="connsiteY3" fmla="*/ 1245634 h 2003198"/>
              <a:gd name="connsiteX4" fmla="*/ 854682 w 2530399"/>
              <a:gd name="connsiteY4" fmla="*/ 1381039 h 2003198"/>
              <a:gd name="connsiteX5" fmla="*/ 1125854 w 2530399"/>
              <a:gd name="connsiteY5" fmla="*/ 1619365 h 2003198"/>
              <a:gd name="connsiteX6" fmla="*/ 1243122 w 2530399"/>
              <a:gd name="connsiteY6" fmla="*/ 1637693 h 2003198"/>
              <a:gd name="connsiteX7" fmla="*/ 1704750 w 2530399"/>
              <a:gd name="connsiteY7" fmla="*/ 1603568 h 2003198"/>
              <a:gd name="connsiteX8" fmla="*/ 2530399 w 2530399"/>
              <a:gd name="connsiteY8" fmla="*/ 1803383 h 2003198"/>
              <a:gd name="connsiteX9" fmla="*/ 1704750 w 2530399"/>
              <a:gd name="connsiteY9" fmla="*/ 2003198 h 2003198"/>
              <a:gd name="connsiteX10" fmla="*/ 943985 w 2530399"/>
              <a:gd name="connsiteY10" fmla="*/ 1881160 h 2003198"/>
              <a:gd name="connsiteX11" fmla="*/ 933240 w 2530399"/>
              <a:gd name="connsiteY11" fmla="*/ 1872783 h 2003198"/>
              <a:gd name="connsiteX12" fmla="*/ 840214 w 2530399"/>
              <a:gd name="connsiteY12" fmla="*/ 1825492 h 2003198"/>
              <a:gd name="connsiteX13" fmla="*/ 629159 w 2530399"/>
              <a:gd name="connsiteY13" fmla="*/ 1690088 h 2003198"/>
              <a:gd name="connsiteX14" fmla="*/ 435827 w 2530399"/>
              <a:gd name="connsiteY14" fmla="*/ 1530397 h 2003198"/>
              <a:gd name="connsiteX15" fmla="*/ 326946 w 2530399"/>
              <a:gd name="connsiteY15" fmla="*/ 1411739 h 2003198"/>
              <a:gd name="connsiteX16" fmla="*/ 326793 w 2530399"/>
              <a:gd name="connsiteY16" fmla="*/ 1411615 h 2003198"/>
              <a:gd name="connsiteX17" fmla="*/ 326606 w 2530399"/>
              <a:gd name="connsiteY17" fmla="*/ 1411368 h 2003198"/>
              <a:gd name="connsiteX18" fmla="*/ 294879 w 2530399"/>
              <a:gd name="connsiteY18" fmla="*/ 1376792 h 2003198"/>
              <a:gd name="connsiteX19" fmla="*/ 219399 w 2530399"/>
              <a:gd name="connsiteY19" fmla="*/ 1246438 h 2003198"/>
              <a:gd name="connsiteX20" fmla="*/ 215943 w 2530399"/>
              <a:gd name="connsiteY20" fmla="*/ 1227041 h 2003198"/>
              <a:gd name="connsiteX21" fmla="*/ 188593 w 2530399"/>
              <a:gd name="connsiteY21" fmla="*/ 1166397 h 2003198"/>
              <a:gd name="connsiteX22" fmla="*/ 65503 w 2530399"/>
              <a:gd name="connsiteY22" fmla="*/ 767366 h 2003198"/>
              <a:gd name="connsiteX23" fmla="*/ 44621 w 2530399"/>
              <a:gd name="connsiteY23" fmla="*/ 23653 h 2003198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43627 w 2530399"/>
              <a:gd name="connsiteY3" fmla="*/ 1245634 h 2003198"/>
              <a:gd name="connsiteX4" fmla="*/ 854682 w 2530399"/>
              <a:gd name="connsiteY4" fmla="*/ 1381039 h 2003198"/>
              <a:gd name="connsiteX5" fmla="*/ 1125854 w 2530399"/>
              <a:gd name="connsiteY5" fmla="*/ 1619365 h 2003198"/>
              <a:gd name="connsiteX6" fmla="*/ 1704750 w 2530399"/>
              <a:gd name="connsiteY6" fmla="*/ 1603568 h 2003198"/>
              <a:gd name="connsiteX7" fmla="*/ 2530399 w 2530399"/>
              <a:gd name="connsiteY7" fmla="*/ 1803383 h 2003198"/>
              <a:gd name="connsiteX8" fmla="*/ 1704750 w 2530399"/>
              <a:gd name="connsiteY8" fmla="*/ 2003198 h 2003198"/>
              <a:gd name="connsiteX9" fmla="*/ 943985 w 2530399"/>
              <a:gd name="connsiteY9" fmla="*/ 1881160 h 2003198"/>
              <a:gd name="connsiteX10" fmla="*/ 933240 w 2530399"/>
              <a:gd name="connsiteY10" fmla="*/ 1872783 h 2003198"/>
              <a:gd name="connsiteX11" fmla="*/ 840214 w 2530399"/>
              <a:gd name="connsiteY11" fmla="*/ 1825492 h 2003198"/>
              <a:gd name="connsiteX12" fmla="*/ 629159 w 2530399"/>
              <a:gd name="connsiteY12" fmla="*/ 1690088 h 2003198"/>
              <a:gd name="connsiteX13" fmla="*/ 435827 w 2530399"/>
              <a:gd name="connsiteY13" fmla="*/ 1530397 h 2003198"/>
              <a:gd name="connsiteX14" fmla="*/ 326946 w 2530399"/>
              <a:gd name="connsiteY14" fmla="*/ 1411739 h 2003198"/>
              <a:gd name="connsiteX15" fmla="*/ 326793 w 2530399"/>
              <a:gd name="connsiteY15" fmla="*/ 1411615 h 2003198"/>
              <a:gd name="connsiteX16" fmla="*/ 326606 w 2530399"/>
              <a:gd name="connsiteY16" fmla="*/ 1411368 h 2003198"/>
              <a:gd name="connsiteX17" fmla="*/ 294879 w 2530399"/>
              <a:gd name="connsiteY17" fmla="*/ 1376792 h 2003198"/>
              <a:gd name="connsiteX18" fmla="*/ 219399 w 2530399"/>
              <a:gd name="connsiteY18" fmla="*/ 1246438 h 2003198"/>
              <a:gd name="connsiteX19" fmla="*/ 215943 w 2530399"/>
              <a:gd name="connsiteY19" fmla="*/ 1227041 h 2003198"/>
              <a:gd name="connsiteX20" fmla="*/ 188593 w 2530399"/>
              <a:gd name="connsiteY20" fmla="*/ 1166397 h 2003198"/>
              <a:gd name="connsiteX21" fmla="*/ 65503 w 2530399"/>
              <a:gd name="connsiteY21" fmla="*/ 767366 h 2003198"/>
              <a:gd name="connsiteX22" fmla="*/ 44621 w 2530399"/>
              <a:gd name="connsiteY22" fmla="*/ 23653 h 2003198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43627 w 2530399"/>
              <a:gd name="connsiteY3" fmla="*/ 1245634 h 2003198"/>
              <a:gd name="connsiteX4" fmla="*/ 854682 w 2530399"/>
              <a:gd name="connsiteY4" fmla="*/ 1381039 h 2003198"/>
              <a:gd name="connsiteX5" fmla="*/ 1125854 w 2530399"/>
              <a:gd name="connsiteY5" fmla="*/ 1619365 h 2003198"/>
              <a:gd name="connsiteX6" fmla="*/ 1708692 w 2530399"/>
              <a:gd name="connsiteY6" fmla="*/ 1655144 h 2003198"/>
              <a:gd name="connsiteX7" fmla="*/ 2530399 w 2530399"/>
              <a:gd name="connsiteY7" fmla="*/ 1803383 h 2003198"/>
              <a:gd name="connsiteX8" fmla="*/ 1704750 w 2530399"/>
              <a:gd name="connsiteY8" fmla="*/ 2003198 h 2003198"/>
              <a:gd name="connsiteX9" fmla="*/ 943985 w 2530399"/>
              <a:gd name="connsiteY9" fmla="*/ 1881160 h 2003198"/>
              <a:gd name="connsiteX10" fmla="*/ 933240 w 2530399"/>
              <a:gd name="connsiteY10" fmla="*/ 1872783 h 2003198"/>
              <a:gd name="connsiteX11" fmla="*/ 840214 w 2530399"/>
              <a:gd name="connsiteY11" fmla="*/ 1825492 h 2003198"/>
              <a:gd name="connsiteX12" fmla="*/ 629159 w 2530399"/>
              <a:gd name="connsiteY12" fmla="*/ 1690088 h 2003198"/>
              <a:gd name="connsiteX13" fmla="*/ 435827 w 2530399"/>
              <a:gd name="connsiteY13" fmla="*/ 1530397 h 2003198"/>
              <a:gd name="connsiteX14" fmla="*/ 326946 w 2530399"/>
              <a:gd name="connsiteY14" fmla="*/ 1411739 h 2003198"/>
              <a:gd name="connsiteX15" fmla="*/ 326793 w 2530399"/>
              <a:gd name="connsiteY15" fmla="*/ 1411615 h 2003198"/>
              <a:gd name="connsiteX16" fmla="*/ 326606 w 2530399"/>
              <a:gd name="connsiteY16" fmla="*/ 1411368 h 2003198"/>
              <a:gd name="connsiteX17" fmla="*/ 294879 w 2530399"/>
              <a:gd name="connsiteY17" fmla="*/ 1376792 h 2003198"/>
              <a:gd name="connsiteX18" fmla="*/ 219399 w 2530399"/>
              <a:gd name="connsiteY18" fmla="*/ 1246438 h 2003198"/>
              <a:gd name="connsiteX19" fmla="*/ 215943 w 2530399"/>
              <a:gd name="connsiteY19" fmla="*/ 1227041 h 2003198"/>
              <a:gd name="connsiteX20" fmla="*/ 188593 w 2530399"/>
              <a:gd name="connsiteY20" fmla="*/ 1166397 h 2003198"/>
              <a:gd name="connsiteX21" fmla="*/ 65503 w 2530399"/>
              <a:gd name="connsiteY21" fmla="*/ 767366 h 2003198"/>
              <a:gd name="connsiteX22" fmla="*/ 44621 w 2530399"/>
              <a:gd name="connsiteY22" fmla="*/ 23653 h 2003198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43627 w 2530399"/>
              <a:gd name="connsiteY3" fmla="*/ 1245634 h 2003198"/>
              <a:gd name="connsiteX4" fmla="*/ 854682 w 2530399"/>
              <a:gd name="connsiteY4" fmla="*/ 1381039 h 2003198"/>
              <a:gd name="connsiteX5" fmla="*/ 1174473 w 2530399"/>
              <a:gd name="connsiteY5" fmla="*/ 1576742 h 2003198"/>
              <a:gd name="connsiteX6" fmla="*/ 1708692 w 2530399"/>
              <a:gd name="connsiteY6" fmla="*/ 1655144 h 2003198"/>
              <a:gd name="connsiteX7" fmla="*/ 2530399 w 2530399"/>
              <a:gd name="connsiteY7" fmla="*/ 1803383 h 2003198"/>
              <a:gd name="connsiteX8" fmla="*/ 1704750 w 2530399"/>
              <a:gd name="connsiteY8" fmla="*/ 2003198 h 2003198"/>
              <a:gd name="connsiteX9" fmla="*/ 943985 w 2530399"/>
              <a:gd name="connsiteY9" fmla="*/ 1881160 h 2003198"/>
              <a:gd name="connsiteX10" fmla="*/ 933240 w 2530399"/>
              <a:gd name="connsiteY10" fmla="*/ 1872783 h 2003198"/>
              <a:gd name="connsiteX11" fmla="*/ 840214 w 2530399"/>
              <a:gd name="connsiteY11" fmla="*/ 1825492 h 2003198"/>
              <a:gd name="connsiteX12" fmla="*/ 629159 w 2530399"/>
              <a:gd name="connsiteY12" fmla="*/ 1690088 h 2003198"/>
              <a:gd name="connsiteX13" fmla="*/ 435827 w 2530399"/>
              <a:gd name="connsiteY13" fmla="*/ 1530397 h 2003198"/>
              <a:gd name="connsiteX14" fmla="*/ 326946 w 2530399"/>
              <a:gd name="connsiteY14" fmla="*/ 1411739 h 2003198"/>
              <a:gd name="connsiteX15" fmla="*/ 326793 w 2530399"/>
              <a:gd name="connsiteY15" fmla="*/ 1411615 h 2003198"/>
              <a:gd name="connsiteX16" fmla="*/ 326606 w 2530399"/>
              <a:gd name="connsiteY16" fmla="*/ 1411368 h 2003198"/>
              <a:gd name="connsiteX17" fmla="*/ 294879 w 2530399"/>
              <a:gd name="connsiteY17" fmla="*/ 1376792 h 2003198"/>
              <a:gd name="connsiteX18" fmla="*/ 219399 w 2530399"/>
              <a:gd name="connsiteY18" fmla="*/ 1246438 h 2003198"/>
              <a:gd name="connsiteX19" fmla="*/ 215943 w 2530399"/>
              <a:gd name="connsiteY19" fmla="*/ 1227041 h 2003198"/>
              <a:gd name="connsiteX20" fmla="*/ 188593 w 2530399"/>
              <a:gd name="connsiteY20" fmla="*/ 1166397 h 2003198"/>
              <a:gd name="connsiteX21" fmla="*/ 65503 w 2530399"/>
              <a:gd name="connsiteY21" fmla="*/ 767366 h 2003198"/>
              <a:gd name="connsiteX22" fmla="*/ 44621 w 2530399"/>
              <a:gd name="connsiteY22" fmla="*/ 23653 h 2003198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43627 w 2530399"/>
              <a:gd name="connsiteY3" fmla="*/ 1245634 h 2003198"/>
              <a:gd name="connsiteX4" fmla="*/ 854682 w 2530399"/>
              <a:gd name="connsiteY4" fmla="*/ 1381039 h 2003198"/>
              <a:gd name="connsiteX5" fmla="*/ 1174473 w 2530399"/>
              <a:gd name="connsiteY5" fmla="*/ 1576742 h 2003198"/>
              <a:gd name="connsiteX6" fmla="*/ 1708692 w 2530399"/>
              <a:gd name="connsiteY6" fmla="*/ 1655144 h 2003198"/>
              <a:gd name="connsiteX7" fmla="*/ 2530399 w 2530399"/>
              <a:gd name="connsiteY7" fmla="*/ 1803383 h 2003198"/>
              <a:gd name="connsiteX8" fmla="*/ 1704750 w 2530399"/>
              <a:gd name="connsiteY8" fmla="*/ 2003198 h 2003198"/>
              <a:gd name="connsiteX9" fmla="*/ 943985 w 2530399"/>
              <a:gd name="connsiteY9" fmla="*/ 1881160 h 2003198"/>
              <a:gd name="connsiteX10" fmla="*/ 933240 w 2530399"/>
              <a:gd name="connsiteY10" fmla="*/ 1872783 h 2003198"/>
              <a:gd name="connsiteX11" fmla="*/ 840214 w 2530399"/>
              <a:gd name="connsiteY11" fmla="*/ 1825492 h 2003198"/>
              <a:gd name="connsiteX12" fmla="*/ 629159 w 2530399"/>
              <a:gd name="connsiteY12" fmla="*/ 1690088 h 2003198"/>
              <a:gd name="connsiteX13" fmla="*/ 435827 w 2530399"/>
              <a:gd name="connsiteY13" fmla="*/ 1530397 h 2003198"/>
              <a:gd name="connsiteX14" fmla="*/ 326946 w 2530399"/>
              <a:gd name="connsiteY14" fmla="*/ 1411739 h 2003198"/>
              <a:gd name="connsiteX15" fmla="*/ 326793 w 2530399"/>
              <a:gd name="connsiteY15" fmla="*/ 1411615 h 2003198"/>
              <a:gd name="connsiteX16" fmla="*/ 326606 w 2530399"/>
              <a:gd name="connsiteY16" fmla="*/ 1411368 h 2003198"/>
              <a:gd name="connsiteX17" fmla="*/ 294879 w 2530399"/>
              <a:gd name="connsiteY17" fmla="*/ 1376792 h 2003198"/>
              <a:gd name="connsiteX18" fmla="*/ 219399 w 2530399"/>
              <a:gd name="connsiteY18" fmla="*/ 1246438 h 2003198"/>
              <a:gd name="connsiteX19" fmla="*/ 215943 w 2530399"/>
              <a:gd name="connsiteY19" fmla="*/ 1227041 h 2003198"/>
              <a:gd name="connsiteX20" fmla="*/ 188593 w 2530399"/>
              <a:gd name="connsiteY20" fmla="*/ 1166397 h 2003198"/>
              <a:gd name="connsiteX21" fmla="*/ 65503 w 2530399"/>
              <a:gd name="connsiteY21" fmla="*/ 767366 h 2003198"/>
              <a:gd name="connsiteX22" fmla="*/ 44621 w 2530399"/>
              <a:gd name="connsiteY22" fmla="*/ 23653 h 2003198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43627 w 2530399"/>
              <a:gd name="connsiteY3" fmla="*/ 1245634 h 2003198"/>
              <a:gd name="connsiteX4" fmla="*/ 1174473 w 2530399"/>
              <a:gd name="connsiteY4" fmla="*/ 1576742 h 2003198"/>
              <a:gd name="connsiteX5" fmla="*/ 1708692 w 2530399"/>
              <a:gd name="connsiteY5" fmla="*/ 1655144 h 2003198"/>
              <a:gd name="connsiteX6" fmla="*/ 2530399 w 2530399"/>
              <a:gd name="connsiteY6" fmla="*/ 1803383 h 2003198"/>
              <a:gd name="connsiteX7" fmla="*/ 1704750 w 2530399"/>
              <a:gd name="connsiteY7" fmla="*/ 2003198 h 2003198"/>
              <a:gd name="connsiteX8" fmla="*/ 943985 w 2530399"/>
              <a:gd name="connsiteY8" fmla="*/ 1881160 h 2003198"/>
              <a:gd name="connsiteX9" fmla="*/ 933240 w 2530399"/>
              <a:gd name="connsiteY9" fmla="*/ 1872783 h 2003198"/>
              <a:gd name="connsiteX10" fmla="*/ 840214 w 2530399"/>
              <a:gd name="connsiteY10" fmla="*/ 1825492 h 2003198"/>
              <a:gd name="connsiteX11" fmla="*/ 629159 w 2530399"/>
              <a:gd name="connsiteY11" fmla="*/ 1690088 h 2003198"/>
              <a:gd name="connsiteX12" fmla="*/ 435827 w 2530399"/>
              <a:gd name="connsiteY12" fmla="*/ 1530397 h 2003198"/>
              <a:gd name="connsiteX13" fmla="*/ 326946 w 2530399"/>
              <a:gd name="connsiteY13" fmla="*/ 1411739 h 2003198"/>
              <a:gd name="connsiteX14" fmla="*/ 326793 w 2530399"/>
              <a:gd name="connsiteY14" fmla="*/ 1411615 h 2003198"/>
              <a:gd name="connsiteX15" fmla="*/ 326606 w 2530399"/>
              <a:gd name="connsiteY15" fmla="*/ 1411368 h 2003198"/>
              <a:gd name="connsiteX16" fmla="*/ 294879 w 2530399"/>
              <a:gd name="connsiteY16" fmla="*/ 1376792 h 2003198"/>
              <a:gd name="connsiteX17" fmla="*/ 219399 w 2530399"/>
              <a:gd name="connsiteY17" fmla="*/ 1246438 h 2003198"/>
              <a:gd name="connsiteX18" fmla="*/ 215943 w 2530399"/>
              <a:gd name="connsiteY18" fmla="*/ 1227041 h 2003198"/>
              <a:gd name="connsiteX19" fmla="*/ 188593 w 2530399"/>
              <a:gd name="connsiteY19" fmla="*/ 1166397 h 2003198"/>
              <a:gd name="connsiteX20" fmla="*/ 65503 w 2530399"/>
              <a:gd name="connsiteY20" fmla="*/ 767366 h 2003198"/>
              <a:gd name="connsiteX21" fmla="*/ 44621 w 2530399"/>
              <a:gd name="connsiteY21" fmla="*/ 23653 h 2003198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59520 w 2530399"/>
              <a:gd name="connsiteY3" fmla="*/ 1199027 h 2003198"/>
              <a:gd name="connsiteX4" fmla="*/ 1174473 w 2530399"/>
              <a:gd name="connsiteY4" fmla="*/ 1576742 h 2003198"/>
              <a:gd name="connsiteX5" fmla="*/ 1708692 w 2530399"/>
              <a:gd name="connsiteY5" fmla="*/ 1655144 h 2003198"/>
              <a:gd name="connsiteX6" fmla="*/ 2530399 w 2530399"/>
              <a:gd name="connsiteY6" fmla="*/ 1803383 h 2003198"/>
              <a:gd name="connsiteX7" fmla="*/ 1704750 w 2530399"/>
              <a:gd name="connsiteY7" fmla="*/ 2003198 h 2003198"/>
              <a:gd name="connsiteX8" fmla="*/ 943985 w 2530399"/>
              <a:gd name="connsiteY8" fmla="*/ 1881160 h 2003198"/>
              <a:gd name="connsiteX9" fmla="*/ 933240 w 2530399"/>
              <a:gd name="connsiteY9" fmla="*/ 1872783 h 2003198"/>
              <a:gd name="connsiteX10" fmla="*/ 840214 w 2530399"/>
              <a:gd name="connsiteY10" fmla="*/ 1825492 h 2003198"/>
              <a:gd name="connsiteX11" fmla="*/ 629159 w 2530399"/>
              <a:gd name="connsiteY11" fmla="*/ 1690088 h 2003198"/>
              <a:gd name="connsiteX12" fmla="*/ 435827 w 2530399"/>
              <a:gd name="connsiteY12" fmla="*/ 1530397 h 2003198"/>
              <a:gd name="connsiteX13" fmla="*/ 326946 w 2530399"/>
              <a:gd name="connsiteY13" fmla="*/ 1411739 h 2003198"/>
              <a:gd name="connsiteX14" fmla="*/ 326793 w 2530399"/>
              <a:gd name="connsiteY14" fmla="*/ 1411615 h 2003198"/>
              <a:gd name="connsiteX15" fmla="*/ 326606 w 2530399"/>
              <a:gd name="connsiteY15" fmla="*/ 1411368 h 2003198"/>
              <a:gd name="connsiteX16" fmla="*/ 294879 w 2530399"/>
              <a:gd name="connsiteY16" fmla="*/ 1376792 h 2003198"/>
              <a:gd name="connsiteX17" fmla="*/ 219399 w 2530399"/>
              <a:gd name="connsiteY17" fmla="*/ 1246438 h 2003198"/>
              <a:gd name="connsiteX18" fmla="*/ 215943 w 2530399"/>
              <a:gd name="connsiteY18" fmla="*/ 1227041 h 2003198"/>
              <a:gd name="connsiteX19" fmla="*/ 188593 w 2530399"/>
              <a:gd name="connsiteY19" fmla="*/ 1166397 h 2003198"/>
              <a:gd name="connsiteX20" fmla="*/ 65503 w 2530399"/>
              <a:gd name="connsiteY20" fmla="*/ 767366 h 2003198"/>
              <a:gd name="connsiteX21" fmla="*/ 44621 w 2530399"/>
              <a:gd name="connsiteY21" fmla="*/ 23653 h 2003198"/>
              <a:gd name="connsiteX0" fmla="*/ 44621 w 2530399"/>
              <a:gd name="connsiteY0" fmla="*/ 68662 h 2048207"/>
              <a:gd name="connsiteX1" fmla="*/ 77013 w 2530399"/>
              <a:gd name="connsiteY1" fmla="*/ 45737 h 2048207"/>
              <a:gd name="connsiteX2" fmla="*/ 400584 w 2530399"/>
              <a:gd name="connsiteY2" fmla="*/ 726289 h 2048207"/>
              <a:gd name="connsiteX3" fmla="*/ 659520 w 2530399"/>
              <a:gd name="connsiteY3" fmla="*/ 1244036 h 2048207"/>
              <a:gd name="connsiteX4" fmla="*/ 1174473 w 2530399"/>
              <a:gd name="connsiteY4" fmla="*/ 1621751 h 2048207"/>
              <a:gd name="connsiteX5" fmla="*/ 1708692 w 2530399"/>
              <a:gd name="connsiteY5" fmla="*/ 1700153 h 2048207"/>
              <a:gd name="connsiteX6" fmla="*/ 2530399 w 2530399"/>
              <a:gd name="connsiteY6" fmla="*/ 1848392 h 2048207"/>
              <a:gd name="connsiteX7" fmla="*/ 1704750 w 2530399"/>
              <a:gd name="connsiteY7" fmla="*/ 2048207 h 2048207"/>
              <a:gd name="connsiteX8" fmla="*/ 943985 w 2530399"/>
              <a:gd name="connsiteY8" fmla="*/ 1926169 h 2048207"/>
              <a:gd name="connsiteX9" fmla="*/ 933240 w 2530399"/>
              <a:gd name="connsiteY9" fmla="*/ 1917792 h 2048207"/>
              <a:gd name="connsiteX10" fmla="*/ 840214 w 2530399"/>
              <a:gd name="connsiteY10" fmla="*/ 1870501 h 2048207"/>
              <a:gd name="connsiteX11" fmla="*/ 629159 w 2530399"/>
              <a:gd name="connsiteY11" fmla="*/ 1735097 h 2048207"/>
              <a:gd name="connsiteX12" fmla="*/ 435827 w 2530399"/>
              <a:gd name="connsiteY12" fmla="*/ 1575406 h 2048207"/>
              <a:gd name="connsiteX13" fmla="*/ 326946 w 2530399"/>
              <a:gd name="connsiteY13" fmla="*/ 1456748 h 2048207"/>
              <a:gd name="connsiteX14" fmla="*/ 326793 w 2530399"/>
              <a:gd name="connsiteY14" fmla="*/ 1456624 h 2048207"/>
              <a:gd name="connsiteX15" fmla="*/ 326606 w 2530399"/>
              <a:gd name="connsiteY15" fmla="*/ 1456377 h 2048207"/>
              <a:gd name="connsiteX16" fmla="*/ 294879 w 2530399"/>
              <a:gd name="connsiteY16" fmla="*/ 1421801 h 2048207"/>
              <a:gd name="connsiteX17" fmla="*/ 219399 w 2530399"/>
              <a:gd name="connsiteY17" fmla="*/ 1291447 h 2048207"/>
              <a:gd name="connsiteX18" fmla="*/ 215943 w 2530399"/>
              <a:gd name="connsiteY18" fmla="*/ 1272050 h 2048207"/>
              <a:gd name="connsiteX19" fmla="*/ 188593 w 2530399"/>
              <a:gd name="connsiteY19" fmla="*/ 1211406 h 2048207"/>
              <a:gd name="connsiteX20" fmla="*/ 65503 w 2530399"/>
              <a:gd name="connsiteY20" fmla="*/ 812375 h 2048207"/>
              <a:gd name="connsiteX21" fmla="*/ 44621 w 2530399"/>
              <a:gd name="connsiteY21" fmla="*/ 68662 h 2048207"/>
              <a:gd name="connsiteX0" fmla="*/ 44621 w 2530399"/>
              <a:gd name="connsiteY0" fmla="*/ 68662 h 2048207"/>
              <a:gd name="connsiteX1" fmla="*/ 77013 w 2530399"/>
              <a:gd name="connsiteY1" fmla="*/ 45737 h 2048207"/>
              <a:gd name="connsiteX2" fmla="*/ 400584 w 2530399"/>
              <a:gd name="connsiteY2" fmla="*/ 726289 h 2048207"/>
              <a:gd name="connsiteX3" fmla="*/ 659520 w 2530399"/>
              <a:gd name="connsiteY3" fmla="*/ 1244036 h 2048207"/>
              <a:gd name="connsiteX4" fmla="*/ 1174473 w 2530399"/>
              <a:gd name="connsiteY4" fmla="*/ 1621751 h 2048207"/>
              <a:gd name="connsiteX5" fmla="*/ 1708692 w 2530399"/>
              <a:gd name="connsiteY5" fmla="*/ 1700153 h 2048207"/>
              <a:gd name="connsiteX6" fmla="*/ 2530399 w 2530399"/>
              <a:gd name="connsiteY6" fmla="*/ 1848392 h 2048207"/>
              <a:gd name="connsiteX7" fmla="*/ 1704750 w 2530399"/>
              <a:gd name="connsiteY7" fmla="*/ 2048207 h 2048207"/>
              <a:gd name="connsiteX8" fmla="*/ 943985 w 2530399"/>
              <a:gd name="connsiteY8" fmla="*/ 1926169 h 2048207"/>
              <a:gd name="connsiteX9" fmla="*/ 933240 w 2530399"/>
              <a:gd name="connsiteY9" fmla="*/ 1917792 h 2048207"/>
              <a:gd name="connsiteX10" fmla="*/ 840214 w 2530399"/>
              <a:gd name="connsiteY10" fmla="*/ 1870501 h 2048207"/>
              <a:gd name="connsiteX11" fmla="*/ 629159 w 2530399"/>
              <a:gd name="connsiteY11" fmla="*/ 1735097 h 2048207"/>
              <a:gd name="connsiteX12" fmla="*/ 435827 w 2530399"/>
              <a:gd name="connsiteY12" fmla="*/ 1575406 h 2048207"/>
              <a:gd name="connsiteX13" fmla="*/ 326946 w 2530399"/>
              <a:gd name="connsiteY13" fmla="*/ 1456748 h 2048207"/>
              <a:gd name="connsiteX14" fmla="*/ 326793 w 2530399"/>
              <a:gd name="connsiteY14" fmla="*/ 1456624 h 2048207"/>
              <a:gd name="connsiteX15" fmla="*/ 326606 w 2530399"/>
              <a:gd name="connsiteY15" fmla="*/ 1456377 h 2048207"/>
              <a:gd name="connsiteX16" fmla="*/ 294879 w 2530399"/>
              <a:gd name="connsiteY16" fmla="*/ 1421801 h 2048207"/>
              <a:gd name="connsiteX17" fmla="*/ 219399 w 2530399"/>
              <a:gd name="connsiteY17" fmla="*/ 1291447 h 2048207"/>
              <a:gd name="connsiteX18" fmla="*/ 215943 w 2530399"/>
              <a:gd name="connsiteY18" fmla="*/ 1272050 h 2048207"/>
              <a:gd name="connsiteX19" fmla="*/ 188593 w 2530399"/>
              <a:gd name="connsiteY19" fmla="*/ 1211406 h 2048207"/>
              <a:gd name="connsiteX20" fmla="*/ 65503 w 2530399"/>
              <a:gd name="connsiteY20" fmla="*/ 812375 h 2048207"/>
              <a:gd name="connsiteX21" fmla="*/ 44621 w 2530399"/>
              <a:gd name="connsiteY21" fmla="*/ 68662 h 2048207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326793 w 2530399"/>
              <a:gd name="connsiteY14" fmla="*/ 1456403 h 2047986"/>
              <a:gd name="connsiteX15" fmla="*/ 326606 w 2530399"/>
              <a:gd name="connsiteY15" fmla="*/ 1456156 h 2047986"/>
              <a:gd name="connsiteX16" fmla="*/ 294879 w 2530399"/>
              <a:gd name="connsiteY16" fmla="*/ 1421580 h 2047986"/>
              <a:gd name="connsiteX17" fmla="*/ 219399 w 2530399"/>
              <a:gd name="connsiteY17" fmla="*/ 1291226 h 2047986"/>
              <a:gd name="connsiteX18" fmla="*/ 215943 w 2530399"/>
              <a:gd name="connsiteY18" fmla="*/ 1271829 h 2047986"/>
              <a:gd name="connsiteX19" fmla="*/ 188593 w 2530399"/>
              <a:gd name="connsiteY19" fmla="*/ 1211185 h 2047986"/>
              <a:gd name="connsiteX20" fmla="*/ 65503 w 2530399"/>
              <a:gd name="connsiteY20" fmla="*/ 812154 h 2047986"/>
              <a:gd name="connsiteX21" fmla="*/ 44621 w 2530399"/>
              <a:gd name="connsiteY21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326793 w 2530399"/>
              <a:gd name="connsiteY14" fmla="*/ 1456403 h 2047986"/>
              <a:gd name="connsiteX15" fmla="*/ 326606 w 2530399"/>
              <a:gd name="connsiteY15" fmla="*/ 1456156 h 2047986"/>
              <a:gd name="connsiteX16" fmla="*/ 294879 w 2530399"/>
              <a:gd name="connsiteY16" fmla="*/ 1421580 h 2047986"/>
              <a:gd name="connsiteX17" fmla="*/ 219399 w 2530399"/>
              <a:gd name="connsiteY17" fmla="*/ 1291226 h 2047986"/>
              <a:gd name="connsiteX18" fmla="*/ 188593 w 2530399"/>
              <a:gd name="connsiteY18" fmla="*/ 1211185 h 2047986"/>
              <a:gd name="connsiteX19" fmla="*/ 65503 w 2530399"/>
              <a:gd name="connsiteY19" fmla="*/ 812154 h 2047986"/>
              <a:gd name="connsiteX20" fmla="*/ 44621 w 2530399"/>
              <a:gd name="connsiteY20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326793 w 2530399"/>
              <a:gd name="connsiteY14" fmla="*/ 1456403 h 2047986"/>
              <a:gd name="connsiteX15" fmla="*/ 326606 w 2530399"/>
              <a:gd name="connsiteY15" fmla="*/ 1456156 h 2047986"/>
              <a:gd name="connsiteX16" fmla="*/ 294879 w 2530399"/>
              <a:gd name="connsiteY16" fmla="*/ 1421580 h 2047986"/>
              <a:gd name="connsiteX17" fmla="*/ 188593 w 2530399"/>
              <a:gd name="connsiteY17" fmla="*/ 1211185 h 2047986"/>
              <a:gd name="connsiteX18" fmla="*/ 65503 w 2530399"/>
              <a:gd name="connsiteY18" fmla="*/ 812154 h 2047986"/>
              <a:gd name="connsiteX19" fmla="*/ 44621 w 2530399"/>
              <a:gd name="connsiteY19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326793 w 2530399"/>
              <a:gd name="connsiteY14" fmla="*/ 1456403 h 2047986"/>
              <a:gd name="connsiteX15" fmla="*/ 326606 w 2530399"/>
              <a:gd name="connsiteY15" fmla="*/ 1456156 h 2047986"/>
              <a:gd name="connsiteX16" fmla="*/ 294879 w 2530399"/>
              <a:gd name="connsiteY16" fmla="*/ 1421580 h 2047986"/>
              <a:gd name="connsiteX17" fmla="*/ 225304 w 2530399"/>
              <a:gd name="connsiteY17" fmla="*/ 1182441 h 2047986"/>
              <a:gd name="connsiteX18" fmla="*/ 65503 w 2530399"/>
              <a:gd name="connsiteY18" fmla="*/ 812154 h 2047986"/>
              <a:gd name="connsiteX19" fmla="*/ 44621 w 2530399"/>
              <a:gd name="connsiteY19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326793 w 2530399"/>
              <a:gd name="connsiteY14" fmla="*/ 1456403 h 2047986"/>
              <a:gd name="connsiteX15" fmla="*/ 326606 w 2530399"/>
              <a:gd name="connsiteY15" fmla="*/ 1456156 h 2047986"/>
              <a:gd name="connsiteX16" fmla="*/ 225304 w 2530399"/>
              <a:gd name="connsiteY16" fmla="*/ 1182441 h 2047986"/>
              <a:gd name="connsiteX17" fmla="*/ 65503 w 2530399"/>
              <a:gd name="connsiteY17" fmla="*/ 812154 h 2047986"/>
              <a:gd name="connsiteX18" fmla="*/ 44621 w 2530399"/>
              <a:gd name="connsiteY18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326793 w 2530399"/>
              <a:gd name="connsiteY14" fmla="*/ 1456403 h 2047986"/>
              <a:gd name="connsiteX15" fmla="*/ 351410 w 2530399"/>
              <a:gd name="connsiteY15" fmla="*/ 1441291 h 2047986"/>
              <a:gd name="connsiteX16" fmla="*/ 225304 w 2530399"/>
              <a:gd name="connsiteY16" fmla="*/ 1182441 h 2047986"/>
              <a:gd name="connsiteX17" fmla="*/ 65503 w 2530399"/>
              <a:gd name="connsiteY17" fmla="*/ 812154 h 2047986"/>
              <a:gd name="connsiteX18" fmla="*/ 44621 w 2530399"/>
              <a:gd name="connsiteY18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326793 w 2530399"/>
              <a:gd name="connsiteY14" fmla="*/ 1456403 h 2047986"/>
              <a:gd name="connsiteX15" fmla="*/ 225304 w 2530399"/>
              <a:gd name="connsiteY15" fmla="*/ 1182441 h 2047986"/>
              <a:gd name="connsiteX16" fmla="*/ 65503 w 2530399"/>
              <a:gd name="connsiteY16" fmla="*/ 812154 h 2047986"/>
              <a:gd name="connsiteX17" fmla="*/ 44621 w 2530399"/>
              <a:gd name="connsiteY17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377382 w 2530399"/>
              <a:gd name="connsiteY14" fmla="*/ 1439567 h 2047986"/>
              <a:gd name="connsiteX15" fmla="*/ 225304 w 2530399"/>
              <a:gd name="connsiteY15" fmla="*/ 1182441 h 2047986"/>
              <a:gd name="connsiteX16" fmla="*/ 65503 w 2530399"/>
              <a:gd name="connsiteY16" fmla="*/ 812154 h 2047986"/>
              <a:gd name="connsiteX17" fmla="*/ 44621 w 2530399"/>
              <a:gd name="connsiteY17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225304 w 2530399"/>
              <a:gd name="connsiteY14" fmla="*/ 1182441 h 2047986"/>
              <a:gd name="connsiteX15" fmla="*/ 65503 w 2530399"/>
              <a:gd name="connsiteY15" fmla="*/ 812154 h 2047986"/>
              <a:gd name="connsiteX16" fmla="*/ 44621 w 2530399"/>
              <a:gd name="connsiteY16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70597 w 2530399"/>
              <a:gd name="connsiteY13" fmla="*/ 1433737 h 2047986"/>
              <a:gd name="connsiteX14" fmla="*/ 225304 w 2530399"/>
              <a:gd name="connsiteY14" fmla="*/ 1182441 h 2047986"/>
              <a:gd name="connsiteX15" fmla="*/ 65503 w 2530399"/>
              <a:gd name="connsiteY15" fmla="*/ 812154 h 2047986"/>
              <a:gd name="connsiteX16" fmla="*/ 44621 w 2530399"/>
              <a:gd name="connsiteY16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17049 w 2530399"/>
              <a:gd name="connsiteY13" fmla="*/ 1411890 h 2047986"/>
              <a:gd name="connsiteX14" fmla="*/ 225304 w 2530399"/>
              <a:gd name="connsiteY14" fmla="*/ 1182441 h 2047986"/>
              <a:gd name="connsiteX15" fmla="*/ 65503 w 2530399"/>
              <a:gd name="connsiteY15" fmla="*/ 812154 h 2047986"/>
              <a:gd name="connsiteX16" fmla="*/ 44621 w 2530399"/>
              <a:gd name="connsiteY16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317049 w 2530399"/>
              <a:gd name="connsiteY12" fmla="*/ 1411890 h 2047986"/>
              <a:gd name="connsiteX13" fmla="*/ 225304 w 2530399"/>
              <a:gd name="connsiteY13" fmla="*/ 1182441 h 2047986"/>
              <a:gd name="connsiteX14" fmla="*/ 65503 w 2530399"/>
              <a:gd name="connsiteY14" fmla="*/ 812154 h 2047986"/>
              <a:gd name="connsiteX15" fmla="*/ 44621 w 2530399"/>
              <a:gd name="connsiteY15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840214 w 2530399"/>
              <a:gd name="connsiteY9" fmla="*/ 1870280 h 2047986"/>
              <a:gd name="connsiteX10" fmla="*/ 629159 w 2530399"/>
              <a:gd name="connsiteY10" fmla="*/ 1734876 h 2047986"/>
              <a:gd name="connsiteX11" fmla="*/ 317049 w 2530399"/>
              <a:gd name="connsiteY11" fmla="*/ 1411890 h 2047986"/>
              <a:gd name="connsiteX12" fmla="*/ 225304 w 2530399"/>
              <a:gd name="connsiteY12" fmla="*/ 1182441 h 2047986"/>
              <a:gd name="connsiteX13" fmla="*/ 65503 w 2530399"/>
              <a:gd name="connsiteY13" fmla="*/ 812154 h 2047986"/>
              <a:gd name="connsiteX14" fmla="*/ 44621 w 2530399"/>
              <a:gd name="connsiteY14" fmla="*/ 68441 h 2047986"/>
              <a:gd name="connsiteX0" fmla="*/ 44621 w 2530399"/>
              <a:gd name="connsiteY0" fmla="*/ 68441 h 2048063"/>
              <a:gd name="connsiteX1" fmla="*/ 77013 w 2530399"/>
              <a:gd name="connsiteY1" fmla="*/ 45516 h 2048063"/>
              <a:gd name="connsiteX2" fmla="*/ 354962 w 2530399"/>
              <a:gd name="connsiteY2" fmla="*/ 723069 h 2048063"/>
              <a:gd name="connsiteX3" fmla="*/ 659520 w 2530399"/>
              <a:gd name="connsiteY3" fmla="*/ 1243815 h 2048063"/>
              <a:gd name="connsiteX4" fmla="*/ 1174473 w 2530399"/>
              <a:gd name="connsiteY4" fmla="*/ 1621530 h 2048063"/>
              <a:gd name="connsiteX5" fmla="*/ 1708692 w 2530399"/>
              <a:gd name="connsiteY5" fmla="*/ 1699932 h 2048063"/>
              <a:gd name="connsiteX6" fmla="*/ 2530399 w 2530399"/>
              <a:gd name="connsiteY6" fmla="*/ 1848171 h 2048063"/>
              <a:gd name="connsiteX7" fmla="*/ 1704750 w 2530399"/>
              <a:gd name="connsiteY7" fmla="*/ 2047986 h 2048063"/>
              <a:gd name="connsiteX8" fmla="*/ 840214 w 2530399"/>
              <a:gd name="connsiteY8" fmla="*/ 1870280 h 2048063"/>
              <a:gd name="connsiteX9" fmla="*/ 629159 w 2530399"/>
              <a:gd name="connsiteY9" fmla="*/ 1734876 h 2048063"/>
              <a:gd name="connsiteX10" fmla="*/ 317049 w 2530399"/>
              <a:gd name="connsiteY10" fmla="*/ 1411890 h 2048063"/>
              <a:gd name="connsiteX11" fmla="*/ 225304 w 2530399"/>
              <a:gd name="connsiteY11" fmla="*/ 1182441 h 2048063"/>
              <a:gd name="connsiteX12" fmla="*/ 65503 w 2530399"/>
              <a:gd name="connsiteY12" fmla="*/ 812154 h 2048063"/>
              <a:gd name="connsiteX13" fmla="*/ 44621 w 2530399"/>
              <a:gd name="connsiteY13" fmla="*/ 68441 h 2048063"/>
              <a:gd name="connsiteX0" fmla="*/ 44621 w 2531827"/>
              <a:gd name="connsiteY0" fmla="*/ 68441 h 2038047"/>
              <a:gd name="connsiteX1" fmla="*/ 77013 w 2531827"/>
              <a:gd name="connsiteY1" fmla="*/ 45516 h 2038047"/>
              <a:gd name="connsiteX2" fmla="*/ 354962 w 2531827"/>
              <a:gd name="connsiteY2" fmla="*/ 723069 h 2038047"/>
              <a:gd name="connsiteX3" fmla="*/ 659520 w 2531827"/>
              <a:gd name="connsiteY3" fmla="*/ 1243815 h 2038047"/>
              <a:gd name="connsiteX4" fmla="*/ 1174473 w 2531827"/>
              <a:gd name="connsiteY4" fmla="*/ 1621530 h 2038047"/>
              <a:gd name="connsiteX5" fmla="*/ 1708692 w 2531827"/>
              <a:gd name="connsiteY5" fmla="*/ 1699932 h 2038047"/>
              <a:gd name="connsiteX6" fmla="*/ 2530399 w 2531827"/>
              <a:gd name="connsiteY6" fmla="*/ 1848171 h 2038047"/>
              <a:gd name="connsiteX7" fmla="*/ 1496475 w 2531827"/>
              <a:gd name="connsiteY7" fmla="*/ 2037964 h 2038047"/>
              <a:gd name="connsiteX8" fmla="*/ 840214 w 2531827"/>
              <a:gd name="connsiteY8" fmla="*/ 1870280 h 2038047"/>
              <a:gd name="connsiteX9" fmla="*/ 629159 w 2531827"/>
              <a:gd name="connsiteY9" fmla="*/ 1734876 h 2038047"/>
              <a:gd name="connsiteX10" fmla="*/ 317049 w 2531827"/>
              <a:gd name="connsiteY10" fmla="*/ 1411890 h 2038047"/>
              <a:gd name="connsiteX11" fmla="*/ 225304 w 2531827"/>
              <a:gd name="connsiteY11" fmla="*/ 1182441 h 2038047"/>
              <a:gd name="connsiteX12" fmla="*/ 65503 w 2531827"/>
              <a:gd name="connsiteY12" fmla="*/ 812154 h 2038047"/>
              <a:gd name="connsiteX13" fmla="*/ 44621 w 2531827"/>
              <a:gd name="connsiteY13" fmla="*/ 68441 h 2038047"/>
              <a:gd name="connsiteX0" fmla="*/ 44621 w 2544670"/>
              <a:gd name="connsiteY0" fmla="*/ 68441 h 2038047"/>
              <a:gd name="connsiteX1" fmla="*/ 77013 w 2544670"/>
              <a:gd name="connsiteY1" fmla="*/ 45516 h 2038047"/>
              <a:gd name="connsiteX2" fmla="*/ 354962 w 2544670"/>
              <a:gd name="connsiteY2" fmla="*/ 723069 h 2038047"/>
              <a:gd name="connsiteX3" fmla="*/ 659520 w 2544670"/>
              <a:gd name="connsiteY3" fmla="*/ 1243815 h 2038047"/>
              <a:gd name="connsiteX4" fmla="*/ 1174473 w 2544670"/>
              <a:gd name="connsiteY4" fmla="*/ 1621530 h 2038047"/>
              <a:gd name="connsiteX5" fmla="*/ 1708692 w 2544670"/>
              <a:gd name="connsiteY5" fmla="*/ 1699932 h 2038047"/>
              <a:gd name="connsiteX6" fmla="*/ 2530399 w 2544670"/>
              <a:gd name="connsiteY6" fmla="*/ 1848171 h 2038047"/>
              <a:gd name="connsiteX7" fmla="*/ 1496475 w 2544670"/>
              <a:gd name="connsiteY7" fmla="*/ 2037964 h 2038047"/>
              <a:gd name="connsiteX8" fmla="*/ 840214 w 2544670"/>
              <a:gd name="connsiteY8" fmla="*/ 1870280 h 2038047"/>
              <a:gd name="connsiteX9" fmla="*/ 629159 w 2544670"/>
              <a:gd name="connsiteY9" fmla="*/ 1734876 h 2038047"/>
              <a:gd name="connsiteX10" fmla="*/ 317049 w 2544670"/>
              <a:gd name="connsiteY10" fmla="*/ 1411890 h 2038047"/>
              <a:gd name="connsiteX11" fmla="*/ 225304 w 2544670"/>
              <a:gd name="connsiteY11" fmla="*/ 1182441 h 2038047"/>
              <a:gd name="connsiteX12" fmla="*/ 65503 w 2544670"/>
              <a:gd name="connsiteY12" fmla="*/ 812154 h 2038047"/>
              <a:gd name="connsiteX13" fmla="*/ 44621 w 2544670"/>
              <a:gd name="connsiteY13" fmla="*/ 68441 h 2038047"/>
              <a:gd name="connsiteX0" fmla="*/ 44621 w 2594719"/>
              <a:gd name="connsiteY0" fmla="*/ 68441 h 2040058"/>
              <a:gd name="connsiteX1" fmla="*/ 77013 w 2594719"/>
              <a:gd name="connsiteY1" fmla="*/ 45516 h 2040058"/>
              <a:gd name="connsiteX2" fmla="*/ 354962 w 2594719"/>
              <a:gd name="connsiteY2" fmla="*/ 723069 h 2040058"/>
              <a:gd name="connsiteX3" fmla="*/ 659520 w 2594719"/>
              <a:gd name="connsiteY3" fmla="*/ 1243815 h 2040058"/>
              <a:gd name="connsiteX4" fmla="*/ 1174473 w 2594719"/>
              <a:gd name="connsiteY4" fmla="*/ 1621530 h 2040058"/>
              <a:gd name="connsiteX5" fmla="*/ 1708692 w 2594719"/>
              <a:gd name="connsiteY5" fmla="*/ 1699932 h 2040058"/>
              <a:gd name="connsiteX6" fmla="*/ 2581031 w 2594719"/>
              <a:gd name="connsiteY6" fmla="*/ 1747032 h 2040058"/>
              <a:gd name="connsiteX7" fmla="*/ 1496475 w 2594719"/>
              <a:gd name="connsiteY7" fmla="*/ 2037964 h 2040058"/>
              <a:gd name="connsiteX8" fmla="*/ 840214 w 2594719"/>
              <a:gd name="connsiteY8" fmla="*/ 1870280 h 2040058"/>
              <a:gd name="connsiteX9" fmla="*/ 629159 w 2594719"/>
              <a:gd name="connsiteY9" fmla="*/ 1734876 h 2040058"/>
              <a:gd name="connsiteX10" fmla="*/ 317049 w 2594719"/>
              <a:gd name="connsiteY10" fmla="*/ 1411890 h 2040058"/>
              <a:gd name="connsiteX11" fmla="*/ 225304 w 2594719"/>
              <a:gd name="connsiteY11" fmla="*/ 1182441 h 2040058"/>
              <a:gd name="connsiteX12" fmla="*/ 65503 w 2594719"/>
              <a:gd name="connsiteY12" fmla="*/ 812154 h 2040058"/>
              <a:gd name="connsiteX13" fmla="*/ 44621 w 2594719"/>
              <a:gd name="connsiteY13" fmla="*/ 68441 h 2040058"/>
              <a:gd name="connsiteX0" fmla="*/ 44621 w 2602796"/>
              <a:gd name="connsiteY0" fmla="*/ 68441 h 2040058"/>
              <a:gd name="connsiteX1" fmla="*/ 77013 w 2602796"/>
              <a:gd name="connsiteY1" fmla="*/ 45516 h 2040058"/>
              <a:gd name="connsiteX2" fmla="*/ 354962 w 2602796"/>
              <a:gd name="connsiteY2" fmla="*/ 723069 h 2040058"/>
              <a:gd name="connsiteX3" fmla="*/ 659520 w 2602796"/>
              <a:gd name="connsiteY3" fmla="*/ 1243815 h 2040058"/>
              <a:gd name="connsiteX4" fmla="*/ 1174473 w 2602796"/>
              <a:gd name="connsiteY4" fmla="*/ 1621530 h 2040058"/>
              <a:gd name="connsiteX5" fmla="*/ 1708692 w 2602796"/>
              <a:gd name="connsiteY5" fmla="*/ 1699932 h 2040058"/>
              <a:gd name="connsiteX6" fmla="*/ 2581031 w 2602796"/>
              <a:gd name="connsiteY6" fmla="*/ 1747032 h 2040058"/>
              <a:gd name="connsiteX7" fmla="*/ 1496475 w 2602796"/>
              <a:gd name="connsiteY7" fmla="*/ 2037964 h 2040058"/>
              <a:gd name="connsiteX8" fmla="*/ 840214 w 2602796"/>
              <a:gd name="connsiteY8" fmla="*/ 1870280 h 2040058"/>
              <a:gd name="connsiteX9" fmla="*/ 629159 w 2602796"/>
              <a:gd name="connsiteY9" fmla="*/ 1734876 h 2040058"/>
              <a:gd name="connsiteX10" fmla="*/ 317049 w 2602796"/>
              <a:gd name="connsiteY10" fmla="*/ 1411890 h 2040058"/>
              <a:gd name="connsiteX11" fmla="*/ 225304 w 2602796"/>
              <a:gd name="connsiteY11" fmla="*/ 1182441 h 2040058"/>
              <a:gd name="connsiteX12" fmla="*/ 65503 w 2602796"/>
              <a:gd name="connsiteY12" fmla="*/ 812154 h 2040058"/>
              <a:gd name="connsiteX13" fmla="*/ 44621 w 2602796"/>
              <a:gd name="connsiteY13" fmla="*/ 68441 h 2040058"/>
              <a:gd name="connsiteX0" fmla="*/ 44621 w 2603485"/>
              <a:gd name="connsiteY0" fmla="*/ 68441 h 2037984"/>
              <a:gd name="connsiteX1" fmla="*/ 77013 w 2603485"/>
              <a:gd name="connsiteY1" fmla="*/ 45516 h 2037984"/>
              <a:gd name="connsiteX2" fmla="*/ 354962 w 2603485"/>
              <a:gd name="connsiteY2" fmla="*/ 723069 h 2037984"/>
              <a:gd name="connsiteX3" fmla="*/ 659520 w 2603485"/>
              <a:gd name="connsiteY3" fmla="*/ 1243815 h 2037984"/>
              <a:gd name="connsiteX4" fmla="*/ 1174473 w 2603485"/>
              <a:gd name="connsiteY4" fmla="*/ 1621530 h 2037984"/>
              <a:gd name="connsiteX5" fmla="*/ 1708692 w 2603485"/>
              <a:gd name="connsiteY5" fmla="*/ 1699932 h 2037984"/>
              <a:gd name="connsiteX6" fmla="*/ 2581031 w 2603485"/>
              <a:gd name="connsiteY6" fmla="*/ 1747032 h 2037984"/>
              <a:gd name="connsiteX7" fmla="*/ 1496475 w 2603485"/>
              <a:gd name="connsiteY7" fmla="*/ 2037964 h 2037984"/>
              <a:gd name="connsiteX8" fmla="*/ 629159 w 2603485"/>
              <a:gd name="connsiteY8" fmla="*/ 1734876 h 2037984"/>
              <a:gd name="connsiteX9" fmla="*/ 317049 w 2603485"/>
              <a:gd name="connsiteY9" fmla="*/ 1411890 h 2037984"/>
              <a:gd name="connsiteX10" fmla="*/ 225304 w 2603485"/>
              <a:gd name="connsiteY10" fmla="*/ 1182441 h 2037984"/>
              <a:gd name="connsiteX11" fmla="*/ 65503 w 2603485"/>
              <a:gd name="connsiteY11" fmla="*/ 812154 h 2037984"/>
              <a:gd name="connsiteX12" fmla="*/ 44621 w 2603485"/>
              <a:gd name="connsiteY12" fmla="*/ 68441 h 2037984"/>
              <a:gd name="connsiteX0" fmla="*/ 44621 w 2602928"/>
              <a:gd name="connsiteY0" fmla="*/ 68441 h 2039150"/>
              <a:gd name="connsiteX1" fmla="*/ 77013 w 2602928"/>
              <a:gd name="connsiteY1" fmla="*/ 45516 h 2039150"/>
              <a:gd name="connsiteX2" fmla="*/ 354962 w 2602928"/>
              <a:gd name="connsiteY2" fmla="*/ 723069 h 2039150"/>
              <a:gd name="connsiteX3" fmla="*/ 659520 w 2602928"/>
              <a:gd name="connsiteY3" fmla="*/ 1243815 h 2039150"/>
              <a:gd name="connsiteX4" fmla="*/ 1174473 w 2602928"/>
              <a:gd name="connsiteY4" fmla="*/ 1621530 h 2039150"/>
              <a:gd name="connsiteX5" fmla="*/ 1708692 w 2602928"/>
              <a:gd name="connsiteY5" fmla="*/ 1699932 h 2039150"/>
              <a:gd name="connsiteX6" fmla="*/ 2581031 w 2602928"/>
              <a:gd name="connsiteY6" fmla="*/ 1747032 h 2039150"/>
              <a:gd name="connsiteX7" fmla="*/ 1496475 w 2602928"/>
              <a:gd name="connsiteY7" fmla="*/ 2037964 h 2039150"/>
              <a:gd name="connsiteX8" fmla="*/ 798710 w 2602928"/>
              <a:gd name="connsiteY8" fmla="*/ 1832158 h 2039150"/>
              <a:gd name="connsiteX9" fmla="*/ 317049 w 2602928"/>
              <a:gd name="connsiteY9" fmla="*/ 1411890 h 2039150"/>
              <a:gd name="connsiteX10" fmla="*/ 225304 w 2602928"/>
              <a:gd name="connsiteY10" fmla="*/ 1182441 h 2039150"/>
              <a:gd name="connsiteX11" fmla="*/ 65503 w 2602928"/>
              <a:gd name="connsiteY11" fmla="*/ 812154 h 2039150"/>
              <a:gd name="connsiteX12" fmla="*/ 44621 w 2602928"/>
              <a:gd name="connsiteY12" fmla="*/ 68441 h 2039150"/>
              <a:gd name="connsiteX0" fmla="*/ 44621 w 2602928"/>
              <a:gd name="connsiteY0" fmla="*/ 68441 h 2039838"/>
              <a:gd name="connsiteX1" fmla="*/ 77013 w 2602928"/>
              <a:gd name="connsiteY1" fmla="*/ 45516 h 2039838"/>
              <a:gd name="connsiteX2" fmla="*/ 354962 w 2602928"/>
              <a:gd name="connsiteY2" fmla="*/ 723069 h 2039838"/>
              <a:gd name="connsiteX3" fmla="*/ 659520 w 2602928"/>
              <a:gd name="connsiteY3" fmla="*/ 1243815 h 2039838"/>
              <a:gd name="connsiteX4" fmla="*/ 1174473 w 2602928"/>
              <a:gd name="connsiteY4" fmla="*/ 1621530 h 2039838"/>
              <a:gd name="connsiteX5" fmla="*/ 1708692 w 2602928"/>
              <a:gd name="connsiteY5" fmla="*/ 1699932 h 2039838"/>
              <a:gd name="connsiteX6" fmla="*/ 2581031 w 2602928"/>
              <a:gd name="connsiteY6" fmla="*/ 1747032 h 2039838"/>
              <a:gd name="connsiteX7" fmla="*/ 1496475 w 2602928"/>
              <a:gd name="connsiteY7" fmla="*/ 2037964 h 2039838"/>
              <a:gd name="connsiteX8" fmla="*/ 798710 w 2602928"/>
              <a:gd name="connsiteY8" fmla="*/ 1832158 h 2039838"/>
              <a:gd name="connsiteX9" fmla="*/ 317049 w 2602928"/>
              <a:gd name="connsiteY9" fmla="*/ 1411890 h 2039838"/>
              <a:gd name="connsiteX10" fmla="*/ 225304 w 2602928"/>
              <a:gd name="connsiteY10" fmla="*/ 1182441 h 2039838"/>
              <a:gd name="connsiteX11" fmla="*/ 65503 w 2602928"/>
              <a:gd name="connsiteY11" fmla="*/ 812154 h 2039838"/>
              <a:gd name="connsiteX12" fmla="*/ 44621 w 2602928"/>
              <a:gd name="connsiteY12" fmla="*/ 68441 h 2039838"/>
              <a:gd name="connsiteX0" fmla="*/ 44621 w 2602928"/>
              <a:gd name="connsiteY0" fmla="*/ 68441 h 2039838"/>
              <a:gd name="connsiteX1" fmla="*/ 77013 w 2602928"/>
              <a:gd name="connsiteY1" fmla="*/ 45516 h 2039838"/>
              <a:gd name="connsiteX2" fmla="*/ 354962 w 2602928"/>
              <a:gd name="connsiteY2" fmla="*/ 723069 h 2039838"/>
              <a:gd name="connsiteX3" fmla="*/ 659520 w 2602928"/>
              <a:gd name="connsiteY3" fmla="*/ 1243815 h 2039838"/>
              <a:gd name="connsiteX4" fmla="*/ 1174473 w 2602928"/>
              <a:gd name="connsiteY4" fmla="*/ 1621530 h 2039838"/>
              <a:gd name="connsiteX5" fmla="*/ 1708692 w 2602928"/>
              <a:gd name="connsiteY5" fmla="*/ 1699932 h 2039838"/>
              <a:gd name="connsiteX6" fmla="*/ 2581031 w 2602928"/>
              <a:gd name="connsiteY6" fmla="*/ 1747032 h 2039838"/>
              <a:gd name="connsiteX7" fmla="*/ 1496475 w 2602928"/>
              <a:gd name="connsiteY7" fmla="*/ 2037964 h 2039838"/>
              <a:gd name="connsiteX8" fmla="*/ 798710 w 2602928"/>
              <a:gd name="connsiteY8" fmla="*/ 1832158 h 2039838"/>
              <a:gd name="connsiteX9" fmla="*/ 317049 w 2602928"/>
              <a:gd name="connsiteY9" fmla="*/ 1411890 h 2039838"/>
              <a:gd name="connsiteX10" fmla="*/ 65503 w 2602928"/>
              <a:gd name="connsiteY10" fmla="*/ 812154 h 2039838"/>
              <a:gd name="connsiteX11" fmla="*/ 44621 w 2602928"/>
              <a:gd name="connsiteY11" fmla="*/ 68441 h 2039838"/>
              <a:gd name="connsiteX0" fmla="*/ 44621 w 2602928"/>
              <a:gd name="connsiteY0" fmla="*/ 68441 h 2039429"/>
              <a:gd name="connsiteX1" fmla="*/ 77013 w 2602928"/>
              <a:gd name="connsiteY1" fmla="*/ 45516 h 2039429"/>
              <a:gd name="connsiteX2" fmla="*/ 354962 w 2602928"/>
              <a:gd name="connsiteY2" fmla="*/ 723069 h 2039429"/>
              <a:gd name="connsiteX3" fmla="*/ 659520 w 2602928"/>
              <a:gd name="connsiteY3" fmla="*/ 1243815 h 2039429"/>
              <a:gd name="connsiteX4" fmla="*/ 1174473 w 2602928"/>
              <a:gd name="connsiteY4" fmla="*/ 1621530 h 2039429"/>
              <a:gd name="connsiteX5" fmla="*/ 1708692 w 2602928"/>
              <a:gd name="connsiteY5" fmla="*/ 1699932 h 2039429"/>
              <a:gd name="connsiteX6" fmla="*/ 2581031 w 2602928"/>
              <a:gd name="connsiteY6" fmla="*/ 1747032 h 2039429"/>
              <a:gd name="connsiteX7" fmla="*/ 1496475 w 2602928"/>
              <a:gd name="connsiteY7" fmla="*/ 2037964 h 2039429"/>
              <a:gd name="connsiteX8" fmla="*/ 798710 w 2602928"/>
              <a:gd name="connsiteY8" fmla="*/ 1832158 h 2039429"/>
              <a:gd name="connsiteX9" fmla="*/ 266542 w 2602928"/>
              <a:gd name="connsiteY9" fmla="*/ 1260119 h 2039429"/>
              <a:gd name="connsiteX10" fmla="*/ 65503 w 2602928"/>
              <a:gd name="connsiteY10" fmla="*/ 812154 h 2039429"/>
              <a:gd name="connsiteX11" fmla="*/ 44621 w 2602928"/>
              <a:gd name="connsiteY11" fmla="*/ 68441 h 2039429"/>
              <a:gd name="connsiteX0" fmla="*/ 44621 w 2602928"/>
              <a:gd name="connsiteY0" fmla="*/ 68441 h 2039429"/>
              <a:gd name="connsiteX1" fmla="*/ 77013 w 2602928"/>
              <a:gd name="connsiteY1" fmla="*/ 45516 h 2039429"/>
              <a:gd name="connsiteX2" fmla="*/ 354962 w 2602928"/>
              <a:gd name="connsiteY2" fmla="*/ 723069 h 2039429"/>
              <a:gd name="connsiteX3" fmla="*/ 659520 w 2602928"/>
              <a:gd name="connsiteY3" fmla="*/ 1243815 h 2039429"/>
              <a:gd name="connsiteX4" fmla="*/ 1174473 w 2602928"/>
              <a:gd name="connsiteY4" fmla="*/ 1621530 h 2039429"/>
              <a:gd name="connsiteX5" fmla="*/ 1708692 w 2602928"/>
              <a:gd name="connsiteY5" fmla="*/ 1699932 h 2039429"/>
              <a:gd name="connsiteX6" fmla="*/ 2581031 w 2602928"/>
              <a:gd name="connsiteY6" fmla="*/ 1747032 h 2039429"/>
              <a:gd name="connsiteX7" fmla="*/ 1496475 w 2602928"/>
              <a:gd name="connsiteY7" fmla="*/ 2037964 h 2039429"/>
              <a:gd name="connsiteX8" fmla="*/ 798710 w 2602928"/>
              <a:gd name="connsiteY8" fmla="*/ 1832158 h 2039429"/>
              <a:gd name="connsiteX9" fmla="*/ 266542 w 2602928"/>
              <a:gd name="connsiteY9" fmla="*/ 1260119 h 2039429"/>
              <a:gd name="connsiteX10" fmla="*/ 65503 w 2602928"/>
              <a:gd name="connsiteY10" fmla="*/ 812154 h 2039429"/>
              <a:gd name="connsiteX11" fmla="*/ 44621 w 2602928"/>
              <a:gd name="connsiteY11" fmla="*/ 68441 h 2039429"/>
              <a:gd name="connsiteX0" fmla="*/ 24230 w 2561655"/>
              <a:gd name="connsiteY0" fmla="*/ 767042 h 1994317"/>
              <a:gd name="connsiteX1" fmla="*/ 35740 w 2561655"/>
              <a:gd name="connsiteY1" fmla="*/ 404 h 1994317"/>
              <a:gd name="connsiteX2" fmla="*/ 313689 w 2561655"/>
              <a:gd name="connsiteY2" fmla="*/ 677957 h 1994317"/>
              <a:gd name="connsiteX3" fmla="*/ 618247 w 2561655"/>
              <a:gd name="connsiteY3" fmla="*/ 1198703 h 1994317"/>
              <a:gd name="connsiteX4" fmla="*/ 1133200 w 2561655"/>
              <a:gd name="connsiteY4" fmla="*/ 1576418 h 1994317"/>
              <a:gd name="connsiteX5" fmla="*/ 1667419 w 2561655"/>
              <a:gd name="connsiteY5" fmla="*/ 1654820 h 1994317"/>
              <a:gd name="connsiteX6" fmla="*/ 2539758 w 2561655"/>
              <a:gd name="connsiteY6" fmla="*/ 1701920 h 1994317"/>
              <a:gd name="connsiteX7" fmla="*/ 1455202 w 2561655"/>
              <a:gd name="connsiteY7" fmla="*/ 1992852 h 1994317"/>
              <a:gd name="connsiteX8" fmla="*/ 757437 w 2561655"/>
              <a:gd name="connsiteY8" fmla="*/ 1787046 h 1994317"/>
              <a:gd name="connsiteX9" fmla="*/ 225269 w 2561655"/>
              <a:gd name="connsiteY9" fmla="*/ 1215007 h 1994317"/>
              <a:gd name="connsiteX10" fmla="*/ 24230 w 2561655"/>
              <a:gd name="connsiteY10" fmla="*/ 767042 h 1994317"/>
              <a:gd name="connsiteX0" fmla="*/ 81814 w 2619239"/>
              <a:gd name="connsiteY0" fmla="*/ 766704 h 1993979"/>
              <a:gd name="connsiteX1" fmla="*/ 93324 w 2619239"/>
              <a:gd name="connsiteY1" fmla="*/ 66 h 1993979"/>
              <a:gd name="connsiteX2" fmla="*/ 371273 w 2619239"/>
              <a:gd name="connsiteY2" fmla="*/ 677619 h 1993979"/>
              <a:gd name="connsiteX3" fmla="*/ 675831 w 2619239"/>
              <a:gd name="connsiteY3" fmla="*/ 1198365 h 1993979"/>
              <a:gd name="connsiteX4" fmla="*/ 1190784 w 2619239"/>
              <a:gd name="connsiteY4" fmla="*/ 1576080 h 1993979"/>
              <a:gd name="connsiteX5" fmla="*/ 1725003 w 2619239"/>
              <a:gd name="connsiteY5" fmla="*/ 1654482 h 1993979"/>
              <a:gd name="connsiteX6" fmla="*/ 2597342 w 2619239"/>
              <a:gd name="connsiteY6" fmla="*/ 1701582 h 1993979"/>
              <a:gd name="connsiteX7" fmla="*/ 1512786 w 2619239"/>
              <a:gd name="connsiteY7" fmla="*/ 1992514 h 1993979"/>
              <a:gd name="connsiteX8" fmla="*/ 815021 w 2619239"/>
              <a:gd name="connsiteY8" fmla="*/ 1786708 h 1993979"/>
              <a:gd name="connsiteX9" fmla="*/ 282853 w 2619239"/>
              <a:gd name="connsiteY9" fmla="*/ 1214669 h 1993979"/>
              <a:gd name="connsiteX10" fmla="*/ 81814 w 2619239"/>
              <a:gd name="connsiteY10" fmla="*/ 766704 h 1993979"/>
              <a:gd name="connsiteX0" fmla="*/ 81814 w 2619239"/>
              <a:gd name="connsiteY0" fmla="*/ 766708 h 1993983"/>
              <a:gd name="connsiteX1" fmla="*/ 93324 w 2619239"/>
              <a:gd name="connsiteY1" fmla="*/ 70 h 1993983"/>
              <a:gd name="connsiteX2" fmla="*/ 371273 w 2619239"/>
              <a:gd name="connsiteY2" fmla="*/ 677623 h 1993983"/>
              <a:gd name="connsiteX3" fmla="*/ 675831 w 2619239"/>
              <a:gd name="connsiteY3" fmla="*/ 1198369 h 1993983"/>
              <a:gd name="connsiteX4" fmla="*/ 1190784 w 2619239"/>
              <a:gd name="connsiteY4" fmla="*/ 1576084 h 1993983"/>
              <a:gd name="connsiteX5" fmla="*/ 1725003 w 2619239"/>
              <a:gd name="connsiteY5" fmla="*/ 1654486 h 1993983"/>
              <a:gd name="connsiteX6" fmla="*/ 2597342 w 2619239"/>
              <a:gd name="connsiteY6" fmla="*/ 1701586 h 1993983"/>
              <a:gd name="connsiteX7" fmla="*/ 1512786 w 2619239"/>
              <a:gd name="connsiteY7" fmla="*/ 1992518 h 1993983"/>
              <a:gd name="connsiteX8" fmla="*/ 815021 w 2619239"/>
              <a:gd name="connsiteY8" fmla="*/ 1786712 h 1993983"/>
              <a:gd name="connsiteX9" fmla="*/ 282853 w 2619239"/>
              <a:gd name="connsiteY9" fmla="*/ 1214673 h 1993983"/>
              <a:gd name="connsiteX10" fmla="*/ 81814 w 2619239"/>
              <a:gd name="connsiteY10" fmla="*/ 766708 h 1993983"/>
              <a:gd name="connsiteX0" fmla="*/ 24588 w 2562013"/>
              <a:gd name="connsiteY0" fmla="*/ 767148 h 1994423"/>
              <a:gd name="connsiteX1" fmla="*/ 36098 w 2562013"/>
              <a:gd name="connsiteY1" fmla="*/ 510 h 1994423"/>
              <a:gd name="connsiteX2" fmla="*/ 320001 w 2562013"/>
              <a:gd name="connsiteY2" fmla="*/ 671123 h 1994423"/>
              <a:gd name="connsiteX3" fmla="*/ 618605 w 2562013"/>
              <a:gd name="connsiteY3" fmla="*/ 1198809 h 1994423"/>
              <a:gd name="connsiteX4" fmla="*/ 1133558 w 2562013"/>
              <a:gd name="connsiteY4" fmla="*/ 1576524 h 1994423"/>
              <a:gd name="connsiteX5" fmla="*/ 1667777 w 2562013"/>
              <a:gd name="connsiteY5" fmla="*/ 1654926 h 1994423"/>
              <a:gd name="connsiteX6" fmla="*/ 2540116 w 2562013"/>
              <a:gd name="connsiteY6" fmla="*/ 1702026 h 1994423"/>
              <a:gd name="connsiteX7" fmla="*/ 1455560 w 2562013"/>
              <a:gd name="connsiteY7" fmla="*/ 1992958 h 1994423"/>
              <a:gd name="connsiteX8" fmla="*/ 757795 w 2562013"/>
              <a:gd name="connsiteY8" fmla="*/ 1787152 h 1994423"/>
              <a:gd name="connsiteX9" fmla="*/ 225627 w 2562013"/>
              <a:gd name="connsiteY9" fmla="*/ 1215113 h 1994423"/>
              <a:gd name="connsiteX10" fmla="*/ 24588 w 2562013"/>
              <a:gd name="connsiteY10" fmla="*/ 767148 h 1994423"/>
              <a:gd name="connsiteX0" fmla="*/ 13473 w 2550898"/>
              <a:gd name="connsiteY0" fmla="*/ 750157 h 1977432"/>
              <a:gd name="connsiteX1" fmla="*/ 58696 w 2550898"/>
              <a:gd name="connsiteY1" fmla="*/ 397 h 1977432"/>
              <a:gd name="connsiteX2" fmla="*/ 308886 w 2550898"/>
              <a:gd name="connsiteY2" fmla="*/ 654132 h 1977432"/>
              <a:gd name="connsiteX3" fmla="*/ 607490 w 2550898"/>
              <a:gd name="connsiteY3" fmla="*/ 1181818 h 1977432"/>
              <a:gd name="connsiteX4" fmla="*/ 1122443 w 2550898"/>
              <a:gd name="connsiteY4" fmla="*/ 1559533 h 1977432"/>
              <a:gd name="connsiteX5" fmla="*/ 1656662 w 2550898"/>
              <a:gd name="connsiteY5" fmla="*/ 1637935 h 1977432"/>
              <a:gd name="connsiteX6" fmla="*/ 2529001 w 2550898"/>
              <a:gd name="connsiteY6" fmla="*/ 1685035 h 1977432"/>
              <a:gd name="connsiteX7" fmla="*/ 1444445 w 2550898"/>
              <a:gd name="connsiteY7" fmla="*/ 1975967 h 1977432"/>
              <a:gd name="connsiteX8" fmla="*/ 746680 w 2550898"/>
              <a:gd name="connsiteY8" fmla="*/ 1770161 h 1977432"/>
              <a:gd name="connsiteX9" fmla="*/ 214512 w 2550898"/>
              <a:gd name="connsiteY9" fmla="*/ 1198122 h 1977432"/>
              <a:gd name="connsiteX10" fmla="*/ 13473 w 2550898"/>
              <a:gd name="connsiteY10" fmla="*/ 750157 h 1977432"/>
              <a:gd name="connsiteX0" fmla="*/ 14114 w 2551539"/>
              <a:gd name="connsiteY0" fmla="*/ 788813 h 2016088"/>
              <a:gd name="connsiteX1" fmla="*/ 56381 w 2551539"/>
              <a:gd name="connsiteY1" fmla="*/ 371 h 2016088"/>
              <a:gd name="connsiteX2" fmla="*/ 309527 w 2551539"/>
              <a:gd name="connsiteY2" fmla="*/ 692788 h 2016088"/>
              <a:gd name="connsiteX3" fmla="*/ 608131 w 2551539"/>
              <a:gd name="connsiteY3" fmla="*/ 1220474 h 2016088"/>
              <a:gd name="connsiteX4" fmla="*/ 1123084 w 2551539"/>
              <a:gd name="connsiteY4" fmla="*/ 1598189 h 2016088"/>
              <a:gd name="connsiteX5" fmla="*/ 1657303 w 2551539"/>
              <a:gd name="connsiteY5" fmla="*/ 1676591 h 2016088"/>
              <a:gd name="connsiteX6" fmla="*/ 2529642 w 2551539"/>
              <a:gd name="connsiteY6" fmla="*/ 1723691 h 2016088"/>
              <a:gd name="connsiteX7" fmla="*/ 1445086 w 2551539"/>
              <a:gd name="connsiteY7" fmla="*/ 2014623 h 2016088"/>
              <a:gd name="connsiteX8" fmla="*/ 747321 w 2551539"/>
              <a:gd name="connsiteY8" fmla="*/ 1808817 h 2016088"/>
              <a:gd name="connsiteX9" fmla="*/ 215153 w 2551539"/>
              <a:gd name="connsiteY9" fmla="*/ 1236778 h 2016088"/>
              <a:gd name="connsiteX10" fmla="*/ 14114 w 2551539"/>
              <a:gd name="connsiteY10" fmla="*/ 788813 h 2016088"/>
              <a:gd name="connsiteX0" fmla="*/ 55404 w 2592829"/>
              <a:gd name="connsiteY0" fmla="*/ 789288 h 2016563"/>
              <a:gd name="connsiteX1" fmla="*/ 97671 w 2592829"/>
              <a:gd name="connsiteY1" fmla="*/ 846 h 2016563"/>
              <a:gd name="connsiteX2" fmla="*/ 350817 w 2592829"/>
              <a:gd name="connsiteY2" fmla="*/ 693263 h 2016563"/>
              <a:gd name="connsiteX3" fmla="*/ 649421 w 2592829"/>
              <a:gd name="connsiteY3" fmla="*/ 1220949 h 2016563"/>
              <a:gd name="connsiteX4" fmla="*/ 1164374 w 2592829"/>
              <a:gd name="connsiteY4" fmla="*/ 1598664 h 2016563"/>
              <a:gd name="connsiteX5" fmla="*/ 1698593 w 2592829"/>
              <a:gd name="connsiteY5" fmla="*/ 1677066 h 2016563"/>
              <a:gd name="connsiteX6" fmla="*/ 2570932 w 2592829"/>
              <a:gd name="connsiteY6" fmla="*/ 1724166 h 2016563"/>
              <a:gd name="connsiteX7" fmla="*/ 1486376 w 2592829"/>
              <a:gd name="connsiteY7" fmla="*/ 2015098 h 2016563"/>
              <a:gd name="connsiteX8" fmla="*/ 788611 w 2592829"/>
              <a:gd name="connsiteY8" fmla="*/ 1809292 h 2016563"/>
              <a:gd name="connsiteX9" fmla="*/ 256443 w 2592829"/>
              <a:gd name="connsiteY9" fmla="*/ 1237253 h 2016563"/>
              <a:gd name="connsiteX10" fmla="*/ 55404 w 2592829"/>
              <a:gd name="connsiteY10" fmla="*/ 789288 h 2016563"/>
              <a:gd name="connsiteX0" fmla="*/ 55404 w 2595811"/>
              <a:gd name="connsiteY0" fmla="*/ 789288 h 2016563"/>
              <a:gd name="connsiteX1" fmla="*/ 97671 w 2595811"/>
              <a:gd name="connsiteY1" fmla="*/ 846 h 2016563"/>
              <a:gd name="connsiteX2" fmla="*/ 350817 w 2595811"/>
              <a:gd name="connsiteY2" fmla="*/ 693263 h 2016563"/>
              <a:gd name="connsiteX3" fmla="*/ 649421 w 2595811"/>
              <a:gd name="connsiteY3" fmla="*/ 1220949 h 2016563"/>
              <a:gd name="connsiteX4" fmla="*/ 1164374 w 2595811"/>
              <a:gd name="connsiteY4" fmla="*/ 1598664 h 2016563"/>
              <a:gd name="connsiteX5" fmla="*/ 1698593 w 2595811"/>
              <a:gd name="connsiteY5" fmla="*/ 1677066 h 2016563"/>
              <a:gd name="connsiteX6" fmla="*/ 2570932 w 2595811"/>
              <a:gd name="connsiteY6" fmla="*/ 1724166 h 2016563"/>
              <a:gd name="connsiteX7" fmla="*/ 1486376 w 2595811"/>
              <a:gd name="connsiteY7" fmla="*/ 2015098 h 2016563"/>
              <a:gd name="connsiteX8" fmla="*/ 788611 w 2595811"/>
              <a:gd name="connsiteY8" fmla="*/ 1809292 h 2016563"/>
              <a:gd name="connsiteX9" fmla="*/ 256443 w 2595811"/>
              <a:gd name="connsiteY9" fmla="*/ 1237253 h 2016563"/>
              <a:gd name="connsiteX10" fmla="*/ 55404 w 2595811"/>
              <a:gd name="connsiteY10" fmla="*/ 789288 h 2016563"/>
              <a:gd name="connsiteX0" fmla="*/ 55404 w 2595811"/>
              <a:gd name="connsiteY0" fmla="*/ 789288 h 2016563"/>
              <a:gd name="connsiteX1" fmla="*/ 97671 w 2595811"/>
              <a:gd name="connsiteY1" fmla="*/ 846 h 2016563"/>
              <a:gd name="connsiteX2" fmla="*/ 350817 w 2595811"/>
              <a:gd name="connsiteY2" fmla="*/ 693263 h 2016563"/>
              <a:gd name="connsiteX3" fmla="*/ 724814 w 2595811"/>
              <a:gd name="connsiteY3" fmla="*/ 1189249 h 2016563"/>
              <a:gd name="connsiteX4" fmla="*/ 1164374 w 2595811"/>
              <a:gd name="connsiteY4" fmla="*/ 1598664 h 2016563"/>
              <a:gd name="connsiteX5" fmla="*/ 1698593 w 2595811"/>
              <a:gd name="connsiteY5" fmla="*/ 1677066 h 2016563"/>
              <a:gd name="connsiteX6" fmla="*/ 2570932 w 2595811"/>
              <a:gd name="connsiteY6" fmla="*/ 1724166 h 2016563"/>
              <a:gd name="connsiteX7" fmla="*/ 1486376 w 2595811"/>
              <a:gd name="connsiteY7" fmla="*/ 2015098 h 2016563"/>
              <a:gd name="connsiteX8" fmla="*/ 788611 w 2595811"/>
              <a:gd name="connsiteY8" fmla="*/ 1809292 h 2016563"/>
              <a:gd name="connsiteX9" fmla="*/ 256443 w 2595811"/>
              <a:gd name="connsiteY9" fmla="*/ 1237253 h 2016563"/>
              <a:gd name="connsiteX10" fmla="*/ 55404 w 2595811"/>
              <a:gd name="connsiteY10" fmla="*/ 789288 h 2016563"/>
              <a:gd name="connsiteX0" fmla="*/ 55404 w 2595811"/>
              <a:gd name="connsiteY0" fmla="*/ 789288 h 2016563"/>
              <a:gd name="connsiteX1" fmla="*/ 97671 w 2595811"/>
              <a:gd name="connsiteY1" fmla="*/ 846 h 2016563"/>
              <a:gd name="connsiteX2" fmla="*/ 350817 w 2595811"/>
              <a:gd name="connsiteY2" fmla="*/ 693263 h 2016563"/>
              <a:gd name="connsiteX3" fmla="*/ 724814 w 2595811"/>
              <a:gd name="connsiteY3" fmla="*/ 1189249 h 2016563"/>
              <a:gd name="connsiteX4" fmla="*/ 1164374 w 2595811"/>
              <a:gd name="connsiteY4" fmla="*/ 1598664 h 2016563"/>
              <a:gd name="connsiteX5" fmla="*/ 1698593 w 2595811"/>
              <a:gd name="connsiteY5" fmla="*/ 1677066 h 2016563"/>
              <a:gd name="connsiteX6" fmla="*/ 2570932 w 2595811"/>
              <a:gd name="connsiteY6" fmla="*/ 1724166 h 2016563"/>
              <a:gd name="connsiteX7" fmla="*/ 1486376 w 2595811"/>
              <a:gd name="connsiteY7" fmla="*/ 2015098 h 2016563"/>
              <a:gd name="connsiteX8" fmla="*/ 788611 w 2595811"/>
              <a:gd name="connsiteY8" fmla="*/ 1809292 h 2016563"/>
              <a:gd name="connsiteX9" fmla="*/ 256443 w 2595811"/>
              <a:gd name="connsiteY9" fmla="*/ 1237253 h 2016563"/>
              <a:gd name="connsiteX10" fmla="*/ 55404 w 2595811"/>
              <a:gd name="connsiteY10" fmla="*/ 789288 h 2016563"/>
              <a:gd name="connsiteX0" fmla="*/ 55404 w 2595811"/>
              <a:gd name="connsiteY0" fmla="*/ 789288 h 2016563"/>
              <a:gd name="connsiteX1" fmla="*/ 97671 w 2595811"/>
              <a:gd name="connsiteY1" fmla="*/ 846 h 2016563"/>
              <a:gd name="connsiteX2" fmla="*/ 350817 w 2595811"/>
              <a:gd name="connsiteY2" fmla="*/ 693263 h 2016563"/>
              <a:gd name="connsiteX3" fmla="*/ 724814 w 2595811"/>
              <a:gd name="connsiteY3" fmla="*/ 1189249 h 2016563"/>
              <a:gd name="connsiteX4" fmla="*/ 1199114 w 2595811"/>
              <a:gd name="connsiteY4" fmla="*/ 1544131 h 2016563"/>
              <a:gd name="connsiteX5" fmla="*/ 1698593 w 2595811"/>
              <a:gd name="connsiteY5" fmla="*/ 1677066 h 2016563"/>
              <a:gd name="connsiteX6" fmla="*/ 2570932 w 2595811"/>
              <a:gd name="connsiteY6" fmla="*/ 1724166 h 2016563"/>
              <a:gd name="connsiteX7" fmla="*/ 1486376 w 2595811"/>
              <a:gd name="connsiteY7" fmla="*/ 2015098 h 2016563"/>
              <a:gd name="connsiteX8" fmla="*/ 788611 w 2595811"/>
              <a:gd name="connsiteY8" fmla="*/ 1809292 h 2016563"/>
              <a:gd name="connsiteX9" fmla="*/ 256443 w 2595811"/>
              <a:gd name="connsiteY9" fmla="*/ 1237253 h 2016563"/>
              <a:gd name="connsiteX10" fmla="*/ 55404 w 2595811"/>
              <a:gd name="connsiteY10" fmla="*/ 789288 h 2016563"/>
              <a:gd name="connsiteX0" fmla="*/ 55404 w 2595811"/>
              <a:gd name="connsiteY0" fmla="*/ 789288 h 2016563"/>
              <a:gd name="connsiteX1" fmla="*/ 97671 w 2595811"/>
              <a:gd name="connsiteY1" fmla="*/ 846 h 2016563"/>
              <a:gd name="connsiteX2" fmla="*/ 350817 w 2595811"/>
              <a:gd name="connsiteY2" fmla="*/ 693263 h 2016563"/>
              <a:gd name="connsiteX3" fmla="*/ 724814 w 2595811"/>
              <a:gd name="connsiteY3" fmla="*/ 1189249 h 2016563"/>
              <a:gd name="connsiteX4" fmla="*/ 1698593 w 2595811"/>
              <a:gd name="connsiteY4" fmla="*/ 1677066 h 2016563"/>
              <a:gd name="connsiteX5" fmla="*/ 2570932 w 2595811"/>
              <a:gd name="connsiteY5" fmla="*/ 1724166 h 2016563"/>
              <a:gd name="connsiteX6" fmla="*/ 1486376 w 2595811"/>
              <a:gd name="connsiteY6" fmla="*/ 2015098 h 2016563"/>
              <a:gd name="connsiteX7" fmla="*/ 788611 w 2595811"/>
              <a:gd name="connsiteY7" fmla="*/ 1809292 h 2016563"/>
              <a:gd name="connsiteX8" fmla="*/ 256443 w 2595811"/>
              <a:gd name="connsiteY8" fmla="*/ 1237253 h 2016563"/>
              <a:gd name="connsiteX9" fmla="*/ 55404 w 2595811"/>
              <a:gd name="connsiteY9" fmla="*/ 789288 h 2016563"/>
              <a:gd name="connsiteX0" fmla="*/ 55404 w 2595811"/>
              <a:gd name="connsiteY0" fmla="*/ 789288 h 2016563"/>
              <a:gd name="connsiteX1" fmla="*/ 97671 w 2595811"/>
              <a:gd name="connsiteY1" fmla="*/ 846 h 2016563"/>
              <a:gd name="connsiteX2" fmla="*/ 350817 w 2595811"/>
              <a:gd name="connsiteY2" fmla="*/ 693263 h 2016563"/>
              <a:gd name="connsiteX3" fmla="*/ 724814 w 2595811"/>
              <a:gd name="connsiteY3" fmla="*/ 1189249 h 2016563"/>
              <a:gd name="connsiteX4" fmla="*/ 1698593 w 2595811"/>
              <a:gd name="connsiteY4" fmla="*/ 1677066 h 2016563"/>
              <a:gd name="connsiteX5" fmla="*/ 2570932 w 2595811"/>
              <a:gd name="connsiteY5" fmla="*/ 1724166 h 2016563"/>
              <a:gd name="connsiteX6" fmla="*/ 1486376 w 2595811"/>
              <a:gd name="connsiteY6" fmla="*/ 2015098 h 2016563"/>
              <a:gd name="connsiteX7" fmla="*/ 788611 w 2595811"/>
              <a:gd name="connsiteY7" fmla="*/ 1809292 h 2016563"/>
              <a:gd name="connsiteX8" fmla="*/ 256443 w 2595811"/>
              <a:gd name="connsiteY8" fmla="*/ 1237253 h 2016563"/>
              <a:gd name="connsiteX9" fmla="*/ 55404 w 2595811"/>
              <a:gd name="connsiteY9" fmla="*/ 789288 h 201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5811" h="2016563">
                <a:moveTo>
                  <a:pt x="55404" y="789288"/>
                </a:moveTo>
                <a:cubicBezTo>
                  <a:pt x="23816" y="586854"/>
                  <a:pt x="-71551" y="-25857"/>
                  <a:pt x="97671" y="846"/>
                </a:cubicBezTo>
                <a:cubicBezTo>
                  <a:pt x="266893" y="27549"/>
                  <a:pt x="246293" y="495196"/>
                  <a:pt x="350817" y="693263"/>
                </a:cubicBezTo>
                <a:cubicBezTo>
                  <a:pt x="455341" y="891330"/>
                  <a:pt x="652437" y="1073451"/>
                  <a:pt x="724814" y="1189249"/>
                </a:cubicBezTo>
                <a:cubicBezTo>
                  <a:pt x="949443" y="1353216"/>
                  <a:pt x="1174666" y="1643346"/>
                  <a:pt x="1698593" y="1677066"/>
                </a:cubicBezTo>
                <a:cubicBezTo>
                  <a:pt x="2222520" y="1710786"/>
                  <a:pt x="2378277" y="1484231"/>
                  <a:pt x="2570932" y="1724166"/>
                </a:cubicBezTo>
                <a:cubicBezTo>
                  <a:pt x="2763587" y="1964101"/>
                  <a:pt x="1783429" y="2000910"/>
                  <a:pt x="1486376" y="2015098"/>
                </a:cubicBezTo>
                <a:cubicBezTo>
                  <a:pt x="1189323" y="2029286"/>
                  <a:pt x="993600" y="1938933"/>
                  <a:pt x="788611" y="1809292"/>
                </a:cubicBezTo>
                <a:cubicBezTo>
                  <a:pt x="583622" y="1679651"/>
                  <a:pt x="395809" y="1484799"/>
                  <a:pt x="256443" y="1237253"/>
                </a:cubicBezTo>
                <a:cubicBezTo>
                  <a:pt x="117077" y="989707"/>
                  <a:pt x="122417" y="938610"/>
                  <a:pt x="55404" y="789288"/>
                </a:cubicBezTo>
                <a:close/>
              </a:path>
            </a:pathLst>
          </a:custGeom>
          <a:solidFill>
            <a:srgbClr val="A6A6A6">
              <a:alpha val="4902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2"/>
                </a:solidFill>
              </a:rPr>
              <a:t>Atlantic-STSS</a:t>
            </a:r>
            <a:endParaRPr sz="1200" dirty="0">
              <a:solidFill>
                <a:schemeClr val="tx2"/>
              </a:solidFill>
            </a:endParaRPr>
          </a:p>
        </p:txBody>
      </p:sp>
      <p:cxnSp>
        <p:nvCxnSpPr>
          <p:cNvPr id="132" name="Google Shape;132;g21a524d7d4b_0_23"/>
          <p:cNvCxnSpPr>
            <a:cxnSpLocks/>
            <a:stCxn id="227" idx="8"/>
            <a:endCxn id="131" idx="3"/>
          </p:cNvCxnSpPr>
          <p:nvPr/>
        </p:nvCxnSpPr>
        <p:spPr>
          <a:xfrm flipH="1">
            <a:off x="2026599" y="3533614"/>
            <a:ext cx="1145293" cy="2442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g21a524d7d4b_0_23"/>
          <p:cNvCxnSpPr>
            <a:cxnSpLocks/>
            <a:stCxn id="227" idx="7"/>
            <a:endCxn id="131" idx="3"/>
          </p:cNvCxnSpPr>
          <p:nvPr/>
        </p:nvCxnSpPr>
        <p:spPr>
          <a:xfrm flipH="1" flipV="1">
            <a:off x="2026599" y="3777847"/>
            <a:ext cx="1057687" cy="53214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g21a524d7d4b_0_23"/>
          <p:cNvSpPr/>
          <p:nvPr/>
        </p:nvSpPr>
        <p:spPr>
          <a:xfrm rot="5400000">
            <a:off x="7333893" y="4570606"/>
            <a:ext cx="737564" cy="529916"/>
          </a:xfrm>
          <a:prstGeom prst="parallelogram">
            <a:avLst>
              <a:gd name="adj" fmla="val 3681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1a524d7d4b_0_23"/>
          <p:cNvSpPr/>
          <p:nvPr/>
        </p:nvSpPr>
        <p:spPr>
          <a:xfrm rot="5400000">
            <a:off x="8088748" y="4544392"/>
            <a:ext cx="1010956" cy="1254222"/>
          </a:xfrm>
          <a:prstGeom prst="parallelogram">
            <a:avLst>
              <a:gd name="adj" fmla="val 4672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1a524d7d4b_0_23"/>
          <p:cNvSpPr txBox="1"/>
          <p:nvPr/>
        </p:nvSpPr>
        <p:spPr>
          <a:xfrm>
            <a:off x="8362170" y="6351746"/>
            <a:ext cx="1508100" cy="831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C</a:t>
            </a:r>
            <a:r>
              <a:rPr lang="en-GB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storage in STSS and northward</a:t>
            </a:r>
            <a:endParaRPr/>
          </a:p>
        </p:txBody>
      </p:sp>
      <p:sp>
        <p:nvSpPr>
          <p:cNvPr id="138" name="Google Shape;138;g21a524d7d4b_0_23"/>
          <p:cNvSpPr txBox="1"/>
          <p:nvPr/>
        </p:nvSpPr>
        <p:spPr>
          <a:xfrm>
            <a:off x="6733326" y="7439656"/>
            <a:ext cx="1860900" cy="58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C</a:t>
            </a:r>
            <a:r>
              <a:rPr lang="en-GB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uptake,</a:t>
            </a:r>
            <a:b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</a:t>
            </a: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dampens C</a:t>
            </a:r>
            <a:r>
              <a:rPr lang="en-GB" sz="16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</a:t>
            </a:r>
            <a:endParaRPr sz="16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g21a524d7d4b_0_23"/>
          <p:cNvCxnSpPr>
            <a:cxnSpLocks/>
            <a:stCxn id="134" idx="2"/>
            <a:endCxn id="138" idx="0"/>
          </p:cNvCxnSpPr>
          <p:nvPr/>
        </p:nvCxnSpPr>
        <p:spPr>
          <a:xfrm flipH="1">
            <a:off x="7663776" y="5106794"/>
            <a:ext cx="38899" cy="23328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g21a524d7d4b_0_23"/>
          <p:cNvSpPr txBox="1"/>
          <p:nvPr/>
        </p:nvSpPr>
        <p:spPr>
          <a:xfrm rot="-4200000">
            <a:off x="6969198" y="4024727"/>
            <a:ext cx="498468" cy="27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ICE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1a524d7d4b_0_23"/>
          <p:cNvSpPr txBox="1"/>
          <p:nvPr/>
        </p:nvSpPr>
        <p:spPr>
          <a:xfrm rot="-4200000">
            <a:off x="7508068" y="4220377"/>
            <a:ext cx="556265" cy="27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SPSS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1a524d7d4b_0_23"/>
          <p:cNvSpPr txBox="1"/>
          <p:nvPr/>
        </p:nvSpPr>
        <p:spPr>
          <a:xfrm rot="-4200000">
            <a:off x="7873344" y="4365384"/>
            <a:ext cx="5562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STSS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1a524d7d4b_0_23"/>
          <p:cNvSpPr txBox="1"/>
          <p:nvPr/>
        </p:nvSpPr>
        <p:spPr>
          <a:xfrm>
            <a:off x="4527585" y="505261"/>
            <a:ext cx="1819825" cy="5847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 of maximum uptake</a:t>
            </a:r>
            <a:endParaRPr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A980F782-D8BF-0185-FE67-5485C1DB34E9}"/>
              </a:ext>
            </a:extLst>
          </p:cNvPr>
          <p:cNvSpPr/>
          <p:nvPr/>
        </p:nvSpPr>
        <p:spPr>
          <a:xfrm rot="10676062" flipV="1">
            <a:off x="5333703" y="1779694"/>
            <a:ext cx="778052" cy="1068238"/>
          </a:xfrm>
          <a:custGeom>
            <a:avLst/>
            <a:gdLst>
              <a:gd name="connsiteX0" fmla="*/ 389026 w 778052"/>
              <a:gd name="connsiteY0" fmla="*/ 961253 h 961253"/>
              <a:gd name="connsiteX1" fmla="*/ 778052 w 778052"/>
              <a:gd name="connsiteY1" fmla="*/ 851604 h 961253"/>
              <a:gd name="connsiteX2" fmla="*/ 664109 w 778052"/>
              <a:gd name="connsiteY2" fmla="*/ 774071 h 961253"/>
              <a:gd name="connsiteX3" fmla="*/ 610372 w 778052"/>
              <a:gd name="connsiteY3" fmla="*/ 761574 h 961253"/>
              <a:gd name="connsiteX4" fmla="*/ 575357 w 778052"/>
              <a:gd name="connsiteY4" fmla="*/ 736313 h 961253"/>
              <a:gd name="connsiteX5" fmla="*/ 471049 w 778052"/>
              <a:gd name="connsiteY5" fmla="*/ 534560 h 961253"/>
              <a:gd name="connsiteX6" fmla="*/ 468217 w 778052"/>
              <a:gd name="connsiteY6" fmla="*/ 479740 h 961253"/>
              <a:gd name="connsiteX7" fmla="*/ 469102 w 778052"/>
              <a:gd name="connsiteY7" fmla="*/ 479740 h 961253"/>
              <a:gd name="connsiteX8" fmla="*/ 565592 w 778052"/>
              <a:gd name="connsiteY8" fmla="*/ 232281 h 961253"/>
              <a:gd name="connsiteX9" fmla="*/ 608879 w 778052"/>
              <a:gd name="connsiteY9" fmla="*/ 200026 h 961253"/>
              <a:gd name="connsiteX10" fmla="*/ 664109 w 778052"/>
              <a:gd name="connsiteY10" fmla="*/ 187182 h 961253"/>
              <a:gd name="connsiteX11" fmla="*/ 778052 w 778052"/>
              <a:gd name="connsiteY11" fmla="*/ 109649 h 961253"/>
              <a:gd name="connsiteX12" fmla="*/ 389026 w 778052"/>
              <a:gd name="connsiteY12" fmla="*/ 0 h 961253"/>
              <a:gd name="connsiteX13" fmla="*/ 0 w 778052"/>
              <a:gd name="connsiteY13" fmla="*/ 109649 h 961253"/>
              <a:gd name="connsiteX14" fmla="*/ 171518 w 778052"/>
              <a:gd name="connsiteY14" fmla="*/ 200571 h 961253"/>
              <a:gd name="connsiteX15" fmla="*/ 185648 w 778052"/>
              <a:gd name="connsiteY15" fmla="*/ 202733 h 961253"/>
              <a:gd name="connsiteX16" fmla="*/ 242053 w 778052"/>
              <a:gd name="connsiteY16" fmla="*/ 253832 h 961253"/>
              <a:gd name="connsiteX17" fmla="*/ 303837 w 778052"/>
              <a:gd name="connsiteY17" fmla="*/ 382689 h 961253"/>
              <a:gd name="connsiteX18" fmla="*/ 310336 w 778052"/>
              <a:gd name="connsiteY18" fmla="*/ 479679 h 961253"/>
              <a:gd name="connsiteX19" fmla="*/ 309836 w 778052"/>
              <a:gd name="connsiteY19" fmla="*/ 479679 h 961253"/>
              <a:gd name="connsiteX20" fmla="*/ 204649 w 778052"/>
              <a:gd name="connsiteY20" fmla="*/ 742665 h 961253"/>
              <a:gd name="connsiteX21" fmla="*/ 181331 w 778052"/>
              <a:gd name="connsiteY21" fmla="*/ 759180 h 961253"/>
              <a:gd name="connsiteX22" fmla="*/ 171518 w 778052"/>
              <a:gd name="connsiteY22" fmla="*/ 760681 h 961253"/>
              <a:gd name="connsiteX23" fmla="*/ 0 w 778052"/>
              <a:gd name="connsiteY23" fmla="*/ 851604 h 961253"/>
              <a:gd name="connsiteX24" fmla="*/ 389026 w 778052"/>
              <a:gd name="connsiteY24" fmla="*/ 961253 h 96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78052" h="961253">
                <a:moveTo>
                  <a:pt x="389026" y="961253"/>
                </a:moveTo>
                <a:cubicBezTo>
                  <a:pt x="603879" y="961253"/>
                  <a:pt x="778052" y="912161"/>
                  <a:pt x="778052" y="851604"/>
                </a:cubicBezTo>
                <a:cubicBezTo>
                  <a:pt x="778052" y="821326"/>
                  <a:pt x="734509" y="793913"/>
                  <a:pt x="664109" y="774071"/>
                </a:cubicBezTo>
                <a:lnTo>
                  <a:pt x="610372" y="761574"/>
                </a:lnTo>
                <a:lnTo>
                  <a:pt x="575357" y="736313"/>
                </a:lnTo>
                <a:cubicBezTo>
                  <a:pt x="496319" y="674019"/>
                  <a:pt x="477702" y="622920"/>
                  <a:pt x="471049" y="534560"/>
                </a:cubicBezTo>
                <a:lnTo>
                  <a:pt x="468217" y="479740"/>
                </a:lnTo>
                <a:lnTo>
                  <a:pt x="469102" y="479740"/>
                </a:lnTo>
                <a:cubicBezTo>
                  <a:pt x="473517" y="360693"/>
                  <a:pt x="481511" y="302283"/>
                  <a:pt x="565592" y="232281"/>
                </a:cubicBezTo>
                <a:lnTo>
                  <a:pt x="608879" y="200026"/>
                </a:lnTo>
                <a:lnTo>
                  <a:pt x="664109" y="187182"/>
                </a:lnTo>
                <a:cubicBezTo>
                  <a:pt x="734509" y="167340"/>
                  <a:pt x="778052" y="139927"/>
                  <a:pt x="778052" y="109649"/>
                </a:cubicBezTo>
                <a:cubicBezTo>
                  <a:pt x="778052" y="49092"/>
                  <a:pt x="603879" y="0"/>
                  <a:pt x="389026" y="0"/>
                </a:cubicBezTo>
                <a:cubicBezTo>
                  <a:pt x="174173" y="0"/>
                  <a:pt x="0" y="49092"/>
                  <a:pt x="0" y="109649"/>
                </a:cubicBezTo>
                <a:cubicBezTo>
                  <a:pt x="0" y="147497"/>
                  <a:pt x="68036" y="180867"/>
                  <a:pt x="171518" y="200571"/>
                </a:cubicBezTo>
                <a:lnTo>
                  <a:pt x="185648" y="202733"/>
                </a:lnTo>
                <a:lnTo>
                  <a:pt x="242053" y="253832"/>
                </a:lnTo>
                <a:cubicBezTo>
                  <a:pt x="274732" y="292326"/>
                  <a:pt x="294320" y="335947"/>
                  <a:pt x="303837" y="382689"/>
                </a:cubicBezTo>
                <a:lnTo>
                  <a:pt x="310336" y="479679"/>
                </a:lnTo>
                <a:lnTo>
                  <a:pt x="309836" y="479679"/>
                </a:lnTo>
                <a:cubicBezTo>
                  <a:pt x="314957" y="579842"/>
                  <a:pt x="287932" y="672862"/>
                  <a:pt x="204649" y="742665"/>
                </a:cubicBezTo>
                <a:lnTo>
                  <a:pt x="181331" y="759180"/>
                </a:lnTo>
                <a:lnTo>
                  <a:pt x="171518" y="760681"/>
                </a:lnTo>
                <a:cubicBezTo>
                  <a:pt x="68036" y="780386"/>
                  <a:pt x="0" y="813756"/>
                  <a:pt x="0" y="851604"/>
                </a:cubicBezTo>
                <a:cubicBezTo>
                  <a:pt x="0" y="912161"/>
                  <a:pt x="174173" y="961253"/>
                  <a:pt x="389026" y="961253"/>
                </a:cubicBezTo>
                <a:close/>
              </a:path>
            </a:pathLst>
          </a:custGeom>
          <a:solidFill>
            <a:srgbClr val="7F7F7E">
              <a:alpha val="36078"/>
            </a:srgb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Winter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1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1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Summer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06D345C-CBBE-D78F-407E-1B362C27EDA2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8812118" y="3462895"/>
            <a:ext cx="991373" cy="112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Google Shape;131;g21a524d7d4b_0_23"/>
          <p:cNvSpPr txBox="1"/>
          <p:nvPr/>
        </p:nvSpPr>
        <p:spPr>
          <a:xfrm>
            <a:off x="441993" y="3285404"/>
            <a:ext cx="1584606" cy="98488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7200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Atl. and Ind. STSS are strongest Southern Ocean sinks (Fig 3)</a:t>
            </a:r>
            <a:endParaRPr dirty="0"/>
          </a:p>
        </p:txBody>
      </p:sp>
      <p:sp>
        <p:nvSpPr>
          <p:cNvPr id="180" name="Google Shape;143;g21a524d7d4b_0_23">
            <a:extLst>
              <a:ext uri="{FF2B5EF4-FFF2-40B4-BE49-F238E27FC236}">
                <a16:creationId xmlns:a16="http://schemas.microsoft.com/office/drawing/2014/main" id="{6CEAA098-52B3-8F7A-B773-8A74946F4CC5}"/>
              </a:ext>
            </a:extLst>
          </p:cNvPr>
          <p:cNvSpPr txBox="1"/>
          <p:nvPr/>
        </p:nvSpPr>
        <p:spPr>
          <a:xfrm>
            <a:off x="6766648" y="580796"/>
            <a:ext cx="1595522" cy="33851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Drivers of pCO</a:t>
            </a:r>
            <a:r>
              <a:rPr lang="en-GB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dirty="0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37765E9D-4F75-AFCB-BCE8-689ADD2B8794}"/>
              </a:ext>
            </a:extLst>
          </p:cNvPr>
          <p:cNvSpPr/>
          <p:nvPr/>
        </p:nvSpPr>
        <p:spPr>
          <a:xfrm rot="11798340" flipV="1">
            <a:off x="6512906" y="1966266"/>
            <a:ext cx="945445" cy="1114361"/>
          </a:xfrm>
          <a:custGeom>
            <a:avLst/>
            <a:gdLst>
              <a:gd name="connsiteX0" fmla="*/ 389026 w 778052"/>
              <a:gd name="connsiteY0" fmla="*/ 961253 h 961253"/>
              <a:gd name="connsiteX1" fmla="*/ 778052 w 778052"/>
              <a:gd name="connsiteY1" fmla="*/ 851604 h 961253"/>
              <a:gd name="connsiteX2" fmla="*/ 664109 w 778052"/>
              <a:gd name="connsiteY2" fmla="*/ 774071 h 961253"/>
              <a:gd name="connsiteX3" fmla="*/ 610372 w 778052"/>
              <a:gd name="connsiteY3" fmla="*/ 761574 h 961253"/>
              <a:gd name="connsiteX4" fmla="*/ 575357 w 778052"/>
              <a:gd name="connsiteY4" fmla="*/ 736313 h 961253"/>
              <a:gd name="connsiteX5" fmla="*/ 471049 w 778052"/>
              <a:gd name="connsiteY5" fmla="*/ 534560 h 961253"/>
              <a:gd name="connsiteX6" fmla="*/ 468217 w 778052"/>
              <a:gd name="connsiteY6" fmla="*/ 479740 h 961253"/>
              <a:gd name="connsiteX7" fmla="*/ 469102 w 778052"/>
              <a:gd name="connsiteY7" fmla="*/ 479740 h 961253"/>
              <a:gd name="connsiteX8" fmla="*/ 565592 w 778052"/>
              <a:gd name="connsiteY8" fmla="*/ 232281 h 961253"/>
              <a:gd name="connsiteX9" fmla="*/ 608879 w 778052"/>
              <a:gd name="connsiteY9" fmla="*/ 200026 h 961253"/>
              <a:gd name="connsiteX10" fmla="*/ 664109 w 778052"/>
              <a:gd name="connsiteY10" fmla="*/ 187182 h 961253"/>
              <a:gd name="connsiteX11" fmla="*/ 778052 w 778052"/>
              <a:gd name="connsiteY11" fmla="*/ 109649 h 961253"/>
              <a:gd name="connsiteX12" fmla="*/ 389026 w 778052"/>
              <a:gd name="connsiteY12" fmla="*/ 0 h 961253"/>
              <a:gd name="connsiteX13" fmla="*/ 0 w 778052"/>
              <a:gd name="connsiteY13" fmla="*/ 109649 h 961253"/>
              <a:gd name="connsiteX14" fmla="*/ 171518 w 778052"/>
              <a:gd name="connsiteY14" fmla="*/ 200571 h 961253"/>
              <a:gd name="connsiteX15" fmla="*/ 185648 w 778052"/>
              <a:gd name="connsiteY15" fmla="*/ 202733 h 961253"/>
              <a:gd name="connsiteX16" fmla="*/ 242053 w 778052"/>
              <a:gd name="connsiteY16" fmla="*/ 253832 h 961253"/>
              <a:gd name="connsiteX17" fmla="*/ 303837 w 778052"/>
              <a:gd name="connsiteY17" fmla="*/ 382689 h 961253"/>
              <a:gd name="connsiteX18" fmla="*/ 310336 w 778052"/>
              <a:gd name="connsiteY18" fmla="*/ 479679 h 961253"/>
              <a:gd name="connsiteX19" fmla="*/ 309836 w 778052"/>
              <a:gd name="connsiteY19" fmla="*/ 479679 h 961253"/>
              <a:gd name="connsiteX20" fmla="*/ 204649 w 778052"/>
              <a:gd name="connsiteY20" fmla="*/ 742665 h 961253"/>
              <a:gd name="connsiteX21" fmla="*/ 181331 w 778052"/>
              <a:gd name="connsiteY21" fmla="*/ 759180 h 961253"/>
              <a:gd name="connsiteX22" fmla="*/ 171518 w 778052"/>
              <a:gd name="connsiteY22" fmla="*/ 760681 h 961253"/>
              <a:gd name="connsiteX23" fmla="*/ 0 w 778052"/>
              <a:gd name="connsiteY23" fmla="*/ 851604 h 961253"/>
              <a:gd name="connsiteX24" fmla="*/ 389026 w 778052"/>
              <a:gd name="connsiteY24" fmla="*/ 961253 h 96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78052" h="961253">
                <a:moveTo>
                  <a:pt x="389026" y="961253"/>
                </a:moveTo>
                <a:cubicBezTo>
                  <a:pt x="603879" y="961253"/>
                  <a:pt x="778052" y="912161"/>
                  <a:pt x="778052" y="851604"/>
                </a:cubicBezTo>
                <a:cubicBezTo>
                  <a:pt x="778052" y="821326"/>
                  <a:pt x="734509" y="793913"/>
                  <a:pt x="664109" y="774071"/>
                </a:cubicBezTo>
                <a:lnTo>
                  <a:pt x="610372" y="761574"/>
                </a:lnTo>
                <a:lnTo>
                  <a:pt x="575357" y="736313"/>
                </a:lnTo>
                <a:cubicBezTo>
                  <a:pt x="496319" y="674019"/>
                  <a:pt x="477702" y="622920"/>
                  <a:pt x="471049" y="534560"/>
                </a:cubicBezTo>
                <a:lnTo>
                  <a:pt x="468217" y="479740"/>
                </a:lnTo>
                <a:lnTo>
                  <a:pt x="469102" y="479740"/>
                </a:lnTo>
                <a:cubicBezTo>
                  <a:pt x="473517" y="360693"/>
                  <a:pt x="481511" y="302283"/>
                  <a:pt x="565592" y="232281"/>
                </a:cubicBezTo>
                <a:lnTo>
                  <a:pt x="608879" y="200026"/>
                </a:lnTo>
                <a:lnTo>
                  <a:pt x="664109" y="187182"/>
                </a:lnTo>
                <a:cubicBezTo>
                  <a:pt x="734509" y="167340"/>
                  <a:pt x="778052" y="139927"/>
                  <a:pt x="778052" y="109649"/>
                </a:cubicBezTo>
                <a:cubicBezTo>
                  <a:pt x="778052" y="49092"/>
                  <a:pt x="603879" y="0"/>
                  <a:pt x="389026" y="0"/>
                </a:cubicBezTo>
                <a:cubicBezTo>
                  <a:pt x="174173" y="0"/>
                  <a:pt x="0" y="49092"/>
                  <a:pt x="0" y="109649"/>
                </a:cubicBezTo>
                <a:cubicBezTo>
                  <a:pt x="0" y="147497"/>
                  <a:pt x="68036" y="180867"/>
                  <a:pt x="171518" y="200571"/>
                </a:cubicBezTo>
                <a:lnTo>
                  <a:pt x="185648" y="202733"/>
                </a:lnTo>
                <a:lnTo>
                  <a:pt x="242053" y="253832"/>
                </a:lnTo>
                <a:cubicBezTo>
                  <a:pt x="274732" y="292326"/>
                  <a:pt x="294320" y="335947"/>
                  <a:pt x="303837" y="382689"/>
                </a:cubicBezTo>
                <a:lnTo>
                  <a:pt x="310336" y="479679"/>
                </a:lnTo>
                <a:lnTo>
                  <a:pt x="309836" y="479679"/>
                </a:lnTo>
                <a:cubicBezTo>
                  <a:pt x="314957" y="579842"/>
                  <a:pt x="287932" y="672862"/>
                  <a:pt x="204649" y="742665"/>
                </a:cubicBezTo>
                <a:lnTo>
                  <a:pt x="181331" y="759180"/>
                </a:lnTo>
                <a:lnTo>
                  <a:pt x="171518" y="760681"/>
                </a:lnTo>
                <a:cubicBezTo>
                  <a:pt x="68036" y="780386"/>
                  <a:pt x="0" y="813756"/>
                  <a:pt x="0" y="851604"/>
                </a:cubicBezTo>
                <a:cubicBezTo>
                  <a:pt x="0" y="912161"/>
                  <a:pt x="174173" y="961253"/>
                  <a:pt x="389026" y="961253"/>
                </a:cubicBezTo>
                <a:close/>
              </a:path>
            </a:pathLst>
          </a:custGeom>
          <a:solidFill>
            <a:srgbClr val="7F7F7E">
              <a:alpha val="36078"/>
            </a:srgb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Thermal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1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DIC-driven</a:t>
            </a:r>
            <a:endParaRPr lang="en-GB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Diamond 210">
            <a:extLst>
              <a:ext uri="{FF2B5EF4-FFF2-40B4-BE49-F238E27FC236}">
                <a16:creationId xmlns:a16="http://schemas.microsoft.com/office/drawing/2014/main" id="{3A7BB0CD-5ACA-0119-38B0-90EE31FB4F94}"/>
              </a:ext>
            </a:extLst>
          </p:cNvPr>
          <p:cNvSpPr/>
          <p:nvPr/>
        </p:nvSpPr>
        <p:spPr>
          <a:xfrm>
            <a:off x="7967115" y="3172069"/>
            <a:ext cx="845003" cy="807381"/>
          </a:xfrm>
          <a:prstGeom prst="diamond">
            <a:avLst/>
          </a:prstGeom>
          <a:solidFill>
            <a:srgbClr val="7F7F7E">
              <a:alpha val="50980"/>
            </a:srgb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STSS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trends</a:t>
            </a:r>
          </a:p>
        </p:txBody>
      </p:sp>
      <p:sp>
        <p:nvSpPr>
          <p:cNvPr id="214" name="Google Shape;143;g21a524d7d4b_0_23">
            <a:extLst>
              <a:ext uri="{FF2B5EF4-FFF2-40B4-BE49-F238E27FC236}">
                <a16:creationId xmlns:a16="http://schemas.microsoft.com/office/drawing/2014/main" id="{4E210833-09EC-A7AB-3D27-1E235C8433FC}"/>
              </a:ext>
            </a:extLst>
          </p:cNvPr>
          <p:cNvSpPr txBox="1"/>
          <p:nvPr/>
        </p:nvSpPr>
        <p:spPr>
          <a:xfrm>
            <a:off x="9803491" y="3047417"/>
            <a:ext cx="1946515" cy="83095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 agreement between GOBMs &amp; pCO</a:t>
            </a:r>
            <a:r>
              <a:rPr lang="en-GB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prods. trends</a:t>
            </a:r>
            <a:endParaRPr baseline="-250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6DA8A5D-7A56-68D4-151C-8645A858F985}"/>
              </a:ext>
            </a:extLst>
          </p:cNvPr>
          <p:cNvSpPr txBox="1"/>
          <p:nvPr/>
        </p:nvSpPr>
        <p:spPr>
          <a:xfrm rot="16894343">
            <a:off x="2852311" y="3220848"/>
            <a:ext cx="2245186" cy="131505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0477184"/>
              </a:avLst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Strongest sinks</a:t>
            </a:r>
          </a:p>
        </p:txBody>
      </p:sp>
    </p:spTree>
    <p:extLst>
      <p:ext uri="{BB962C8B-B14F-4D97-AF65-F5344CB8AC3E}">
        <p14:creationId xmlns:p14="http://schemas.microsoft.com/office/powerpoint/2010/main" val="7974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diagram of a planet&#10;&#10;Description automatically generated">
            <a:extLst>
              <a:ext uri="{FF2B5EF4-FFF2-40B4-BE49-F238E27FC236}">
                <a16:creationId xmlns:a16="http://schemas.microsoft.com/office/drawing/2014/main" id="{BDD985EF-F370-D4AA-8344-75515AE6C3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544" y="1215341"/>
            <a:ext cx="7412637" cy="7268902"/>
          </a:xfrm>
          <a:prstGeom prst="rect">
            <a:avLst/>
          </a:prstGeom>
        </p:spPr>
      </p:pic>
      <p:cxnSp>
        <p:nvCxnSpPr>
          <p:cNvPr id="137" name="Google Shape;137;g21a524d7d4b_0_23"/>
          <p:cNvCxnSpPr>
            <a:cxnSpLocks/>
            <a:stCxn id="136" idx="2"/>
            <a:endCxn id="135" idx="2"/>
          </p:cNvCxnSpPr>
          <p:nvPr/>
        </p:nvCxnSpPr>
        <p:spPr>
          <a:xfrm flipH="1" flipV="1">
            <a:off x="8435939" y="5575286"/>
            <a:ext cx="1275609" cy="19606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6BDA6E4-5364-C4FF-D67F-E82D3ECCC836}"/>
              </a:ext>
            </a:extLst>
          </p:cNvPr>
          <p:cNvCxnSpPr>
            <a:cxnSpLocks/>
            <a:stCxn id="180" idx="0"/>
            <a:endCxn id="183" idx="12"/>
          </p:cNvCxnSpPr>
          <p:nvPr/>
        </p:nvCxnSpPr>
        <p:spPr>
          <a:xfrm flipH="1">
            <a:off x="7145171" y="457686"/>
            <a:ext cx="419238" cy="1531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C2B3C9C-DAD4-0DE2-6B08-00A3063CA974}"/>
              </a:ext>
            </a:extLst>
          </p:cNvPr>
          <p:cNvCxnSpPr>
            <a:cxnSpLocks/>
            <a:stCxn id="143" idx="0"/>
            <a:endCxn id="62" idx="12"/>
          </p:cNvCxnSpPr>
          <p:nvPr/>
        </p:nvCxnSpPr>
        <p:spPr>
          <a:xfrm>
            <a:off x="5320662" y="505261"/>
            <a:ext cx="382815" cy="1274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Google Shape;122;g21a524d7d4b_0_23"/>
          <p:cNvGrpSpPr/>
          <p:nvPr/>
        </p:nvGrpSpPr>
        <p:grpSpPr>
          <a:xfrm>
            <a:off x="984738" y="1285946"/>
            <a:ext cx="4044740" cy="2194338"/>
            <a:chOff x="930357" y="1392471"/>
            <a:chExt cx="4044740" cy="2194338"/>
          </a:xfrm>
        </p:grpSpPr>
        <p:sp>
          <p:nvSpPr>
            <p:cNvPr id="123" name="Google Shape;123;g21a524d7d4b_0_23"/>
            <p:cNvSpPr/>
            <p:nvPr/>
          </p:nvSpPr>
          <p:spPr>
            <a:xfrm rot="13874097">
              <a:off x="4004172" y="2615884"/>
              <a:ext cx="1337843" cy="604007"/>
            </a:xfrm>
            <a:custGeom>
              <a:avLst/>
              <a:gdLst/>
              <a:ahLst/>
              <a:cxnLst/>
              <a:rect l="l" t="t" r="r" b="b"/>
              <a:pathLst>
                <a:path w="1339567" h="548640" extrusionOk="0">
                  <a:moveTo>
                    <a:pt x="2289" y="251980"/>
                  </a:moveTo>
                  <a:lnTo>
                    <a:pt x="1065247" y="137160"/>
                  </a:lnTo>
                  <a:lnTo>
                    <a:pt x="1065247" y="0"/>
                  </a:lnTo>
                  <a:lnTo>
                    <a:pt x="1339567" y="274320"/>
                  </a:lnTo>
                  <a:lnTo>
                    <a:pt x="1065247" y="548640"/>
                  </a:lnTo>
                  <a:lnTo>
                    <a:pt x="1065247" y="411480"/>
                  </a:lnTo>
                  <a:lnTo>
                    <a:pt x="0" y="288027"/>
                  </a:lnTo>
                  <a:cubicBezTo>
                    <a:pt x="738" y="255360"/>
                    <a:pt x="1551" y="284647"/>
                    <a:pt x="2289" y="251980"/>
                  </a:cubicBezTo>
                  <a:close/>
                </a:path>
              </a:pathLst>
            </a:custGeom>
            <a:solidFill>
              <a:srgbClr val="595959">
                <a:alpha val="5255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" name="Google Shape;124;g21a524d7d4b_0_23"/>
            <p:cNvCxnSpPr>
              <a:cxnSpLocks/>
              <a:endCxn id="125" idx="3"/>
            </p:cNvCxnSpPr>
            <p:nvPr/>
          </p:nvCxnSpPr>
          <p:spPr>
            <a:xfrm flipH="1" flipV="1">
              <a:off x="3446847" y="1684839"/>
              <a:ext cx="792685" cy="83791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" name="Google Shape;125;g21a524d7d4b_0_23"/>
            <p:cNvSpPr txBox="1"/>
            <p:nvPr/>
          </p:nvSpPr>
          <p:spPr>
            <a:xfrm>
              <a:off x="930357" y="1392471"/>
              <a:ext cx="2516490" cy="58473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Increasing sink strength from South to North (Fig. 2)</a:t>
              </a:r>
              <a:endParaRPr dirty="0"/>
            </a:p>
          </p:txBody>
        </p:sp>
      </p:grpSp>
      <p:sp>
        <p:nvSpPr>
          <p:cNvPr id="127" name="Google Shape;127;g21a524d7d4b_0_23"/>
          <p:cNvSpPr txBox="1"/>
          <p:nvPr/>
        </p:nvSpPr>
        <p:spPr>
          <a:xfrm>
            <a:off x="193436" y="5099879"/>
            <a:ext cx="2192188" cy="5847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Atlantic is only</a:t>
            </a:r>
            <a:b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SPSS sink (Fig. 2)</a:t>
            </a:r>
            <a:endParaRPr dirty="0"/>
          </a:p>
        </p:txBody>
      </p:sp>
      <p:sp>
        <p:nvSpPr>
          <p:cNvPr id="128" name="Google Shape;128;g21a524d7d4b_0_23"/>
          <p:cNvSpPr/>
          <p:nvPr/>
        </p:nvSpPr>
        <p:spPr>
          <a:xfrm rot="2845087">
            <a:off x="3447116" y="4590779"/>
            <a:ext cx="1501355" cy="376271"/>
          </a:xfrm>
          <a:prstGeom prst="ellipse">
            <a:avLst/>
          </a:prstGeom>
          <a:solidFill>
            <a:srgbClr val="595959">
              <a:alpha val="3019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Atlantic-SPSS</a:t>
            </a:r>
            <a:endParaRPr sz="1200" dirty="0"/>
          </a:p>
        </p:txBody>
      </p:sp>
      <p:sp>
        <p:nvSpPr>
          <p:cNvPr id="227" name="Freeform 226">
            <a:extLst>
              <a:ext uri="{FF2B5EF4-FFF2-40B4-BE49-F238E27FC236}">
                <a16:creationId xmlns:a16="http://schemas.microsoft.com/office/drawing/2014/main" id="{45D30EF9-C0A9-9BC2-3271-B1940730BE74}"/>
              </a:ext>
            </a:extLst>
          </p:cNvPr>
          <p:cNvSpPr/>
          <p:nvPr/>
        </p:nvSpPr>
        <p:spPr>
          <a:xfrm rot="2962206">
            <a:off x="2725930" y="3166632"/>
            <a:ext cx="2595811" cy="2016563"/>
          </a:xfrm>
          <a:custGeom>
            <a:avLst/>
            <a:gdLst>
              <a:gd name="connsiteX0" fmla="*/ 44621 w 2530399"/>
              <a:gd name="connsiteY0" fmla="*/ 24077 h 2003622"/>
              <a:gd name="connsiteX1" fmla="*/ 77013 w 2530399"/>
              <a:gd name="connsiteY1" fmla="*/ 1152 h 2003622"/>
              <a:gd name="connsiteX2" fmla="*/ 420418 w 2530399"/>
              <a:gd name="connsiteY2" fmla="*/ 686673 h 2003622"/>
              <a:gd name="connsiteX3" fmla="*/ 482894 w 2530399"/>
              <a:gd name="connsiteY3" fmla="*/ 1099558 h 2003622"/>
              <a:gd name="connsiteX4" fmla="*/ 484776 w 2530399"/>
              <a:gd name="connsiteY4" fmla="*/ 1172731 h 2003622"/>
              <a:gd name="connsiteX5" fmla="*/ 643627 w 2530399"/>
              <a:gd name="connsiteY5" fmla="*/ 1246058 h 2003622"/>
              <a:gd name="connsiteX6" fmla="*/ 854682 w 2530399"/>
              <a:gd name="connsiteY6" fmla="*/ 1381463 h 2003622"/>
              <a:gd name="connsiteX7" fmla="*/ 1125854 w 2530399"/>
              <a:gd name="connsiteY7" fmla="*/ 1619789 h 2003622"/>
              <a:gd name="connsiteX8" fmla="*/ 1155937 w 2530399"/>
              <a:gd name="connsiteY8" fmla="*/ 1655526 h 2003622"/>
              <a:gd name="connsiteX9" fmla="*/ 1243122 w 2530399"/>
              <a:gd name="connsiteY9" fmla="*/ 1638117 h 2003622"/>
              <a:gd name="connsiteX10" fmla="*/ 1704750 w 2530399"/>
              <a:gd name="connsiteY10" fmla="*/ 1603992 h 2003622"/>
              <a:gd name="connsiteX11" fmla="*/ 2530399 w 2530399"/>
              <a:gd name="connsiteY11" fmla="*/ 1803807 h 2003622"/>
              <a:gd name="connsiteX12" fmla="*/ 1704750 w 2530399"/>
              <a:gd name="connsiteY12" fmla="*/ 2003622 h 2003622"/>
              <a:gd name="connsiteX13" fmla="*/ 943985 w 2530399"/>
              <a:gd name="connsiteY13" fmla="*/ 1881584 h 2003622"/>
              <a:gd name="connsiteX14" fmla="*/ 933240 w 2530399"/>
              <a:gd name="connsiteY14" fmla="*/ 1873207 h 2003622"/>
              <a:gd name="connsiteX15" fmla="*/ 840214 w 2530399"/>
              <a:gd name="connsiteY15" fmla="*/ 1825916 h 2003622"/>
              <a:gd name="connsiteX16" fmla="*/ 629159 w 2530399"/>
              <a:gd name="connsiteY16" fmla="*/ 1690512 h 2003622"/>
              <a:gd name="connsiteX17" fmla="*/ 435827 w 2530399"/>
              <a:gd name="connsiteY17" fmla="*/ 1530821 h 2003622"/>
              <a:gd name="connsiteX18" fmla="*/ 326946 w 2530399"/>
              <a:gd name="connsiteY18" fmla="*/ 1412163 h 2003622"/>
              <a:gd name="connsiteX19" fmla="*/ 326793 w 2530399"/>
              <a:gd name="connsiteY19" fmla="*/ 1412039 h 2003622"/>
              <a:gd name="connsiteX20" fmla="*/ 326606 w 2530399"/>
              <a:gd name="connsiteY20" fmla="*/ 1411792 h 2003622"/>
              <a:gd name="connsiteX21" fmla="*/ 294879 w 2530399"/>
              <a:gd name="connsiteY21" fmla="*/ 1377216 h 2003622"/>
              <a:gd name="connsiteX22" fmla="*/ 219399 w 2530399"/>
              <a:gd name="connsiteY22" fmla="*/ 1246862 h 2003622"/>
              <a:gd name="connsiteX23" fmla="*/ 215943 w 2530399"/>
              <a:gd name="connsiteY23" fmla="*/ 1227465 h 2003622"/>
              <a:gd name="connsiteX24" fmla="*/ 188593 w 2530399"/>
              <a:gd name="connsiteY24" fmla="*/ 1166821 h 2003622"/>
              <a:gd name="connsiteX25" fmla="*/ 65503 w 2530399"/>
              <a:gd name="connsiteY25" fmla="*/ 767790 h 2003622"/>
              <a:gd name="connsiteX26" fmla="*/ 44621 w 2530399"/>
              <a:gd name="connsiteY26" fmla="*/ 24077 h 2003622"/>
              <a:gd name="connsiteX0" fmla="*/ 44621 w 2530399"/>
              <a:gd name="connsiteY0" fmla="*/ 24077 h 2003622"/>
              <a:gd name="connsiteX1" fmla="*/ 77013 w 2530399"/>
              <a:gd name="connsiteY1" fmla="*/ 1152 h 2003622"/>
              <a:gd name="connsiteX2" fmla="*/ 420418 w 2530399"/>
              <a:gd name="connsiteY2" fmla="*/ 686673 h 2003622"/>
              <a:gd name="connsiteX3" fmla="*/ 482894 w 2530399"/>
              <a:gd name="connsiteY3" fmla="*/ 1099558 h 2003622"/>
              <a:gd name="connsiteX4" fmla="*/ 353782 w 2530399"/>
              <a:gd name="connsiteY4" fmla="*/ 1325405 h 2003622"/>
              <a:gd name="connsiteX5" fmla="*/ 643627 w 2530399"/>
              <a:gd name="connsiteY5" fmla="*/ 1246058 h 2003622"/>
              <a:gd name="connsiteX6" fmla="*/ 854682 w 2530399"/>
              <a:gd name="connsiteY6" fmla="*/ 1381463 h 2003622"/>
              <a:gd name="connsiteX7" fmla="*/ 1125854 w 2530399"/>
              <a:gd name="connsiteY7" fmla="*/ 1619789 h 2003622"/>
              <a:gd name="connsiteX8" fmla="*/ 1155937 w 2530399"/>
              <a:gd name="connsiteY8" fmla="*/ 1655526 h 2003622"/>
              <a:gd name="connsiteX9" fmla="*/ 1243122 w 2530399"/>
              <a:gd name="connsiteY9" fmla="*/ 1638117 h 2003622"/>
              <a:gd name="connsiteX10" fmla="*/ 1704750 w 2530399"/>
              <a:gd name="connsiteY10" fmla="*/ 1603992 h 2003622"/>
              <a:gd name="connsiteX11" fmla="*/ 2530399 w 2530399"/>
              <a:gd name="connsiteY11" fmla="*/ 1803807 h 2003622"/>
              <a:gd name="connsiteX12" fmla="*/ 1704750 w 2530399"/>
              <a:gd name="connsiteY12" fmla="*/ 2003622 h 2003622"/>
              <a:gd name="connsiteX13" fmla="*/ 943985 w 2530399"/>
              <a:gd name="connsiteY13" fmla="*/ 1881584 h 2003622"/>
              <a:gd name="connsiteX14" fmla="*/ 933240 w 2530399"/>
              <a:gd name="connsiteY14" fmla="*/ 1873207 h 2003622"/>
              <a:gd name="connsiteX15" fmla="*/ 840214 w 2530399"/>
              <a:gd name="connsiteY15" fmla="*/ 1825916 h 2003622"/>
              <a:gd name="connsiteX16" fmla="*/ 629159 w 2530399"/>
              <a:gd name="connsiteY16" fmla="*/ 1690512 h 2003622"/>
              <a:gd name="connsiteX17" fmla="*/ 435827 w 2530399"/>
              <a:gd name="connsiteY17" fmla="*/ 1530821 h 2003622"/>
              <a:gd name="connsiteX18" fmla="*/ 326946 w 2530399"/>
              <a:gd name="connsiteY18" fmla="*/ 1412163 h 2003622"/>
              <a:gd name="connsiteX19" fmla="*/ 326793 w 2530399"/>
              <a:gd name="connsiteY19" fmla="*/ 1412039 h 2003622"/>
              <a:gd name="connsiteX20" fmla="*/ 326606 w 2530399"/>
              <a:gd name="connsiteY20" fmla="*/ 1411792 h 2003622"/>
              <a:gd name="connsiteX21" fmla="*/ 294879 w 2530399"/>
              <a:gd name="connsiteY21" fmla="*/ 1377216 h 2003622"/>
              <a:gd name="connsiteX22" fmla="*/ 219399 w 2530399"/>
              <a:gd name="connsiteY22" fmla="*/ 1246862 h 2003622"/>
              <a:gd name="connsiteX23" fmla="*/ 215943 w 2530399"/>
              <a:gd name="connsiteY23" fmla="*/ 1227465 h 2003622"/>
              <a:gd name="connsiteX24" fmla="*/ 188593 w 2530399"/>
              <a:gd name="connsiteY24" fmla="*/ 1166821 h 2003622"/>
              <a:gd name="connsiteX25" fmla="*/ 65503 w 2530399"/>
              <a:gd name="connsiteY25" fmla="*/ 767790 h 2003622"/>
              <a:gd name="connsiteX26" fmla="*/ 44621 w 2530399"/>
              <a:gd name="connsiteY26" fmla="*/ 24077 h 2003622"/>
              <a:gd name="connsiteX0" fmla="*/ 44621 w 2530399"/>
              <a:gd name="connsiteY0" fmla="*/ 24077 h 2003622"/>
              <a:gd name="connsiteX1" fmla="*/ 77013 w 2530399"/>
              <a:gd name="connsiteY1" fmla="*/ 1152 h 2003622"/>
              <a:gd name="connsiteX2" fmla="*/ 420418 w 2530399"/>
              <a:gd name="connsiteY2" fmla="*/ 686673 h 2003622"/>
              <a:gd name="connsiteX3" fmla="*/ 482894 w 2530399"/>
              <a:gd name="connsiteY3" fmla="*/ 1099558 h 2003622"/>
              <a:gd name="connsiteX4" fmla="*/ 643627 w 2530399"/>
              <a:gd name="connsiteY4" fmla="*/ 1246058 h 2003622"/>
              <a:gd name="connsiteX5" fmla="*/ 854682 w 2530399"/>
              <a:gd name="connsiteY5" fmla="*/ 1381463 h 2003622"/>
              <a:gd name="connsiteX6" fmla="*/ 1125854 w 2530399"/>
              <a:gd name="connsiteY6" fmla="*/ 1619789 h 2003622"/>
              <a:gd name="connsiteX7" fmla="*/ 1155937 w 2530399"/>
              <a:gd name="connsiteY7" fmla="*/ 1655526 h 2003622"/>
              <a:gd name="connsiteX8" fmla="*/ 1243122 w 2530399"/>
              <a:gd name="connsiteY8" fmla="*/ 1638117 h 2003622"/>
              <a:gd name="connsiteX9" fmla="*/ 1704750 w 2530399"/>
              <a:gd name="connsiteY9" fmla="*/ 1603992 h 2003622"/>
              <a:gd name="connsiteX10" fmla="*/ 2530399 w 2530399"/>
              <a:gd name="connsiteY10" fmla="*/ 1803807 h 2003622"/>
              <a:gd name="connsiteX11" fmla="*/ 1704750 w 2530399"/>
              <a:gd name="connsiteY11" fmla="*/ 2003622 h 2003622"/>
              <a:gd name="connsiteX12" fmla="*/ 943985 w 2530399"/>
              <a:gd name="connsiteY12" fmla="*/ 1881584 h 2003622"/>
              <a:gd name="connsiteX13" fmla="*/ 933240 w 2530399"/>
              <a:gd name="connsiteY13" fmla="*/ 1873207 h 2003622"/>
              <a:gd name="connsiteX14" fmla="*/ 840214 w 2530399"/>
              <a:gd name="connsiteY14" fmla="*/ 1825916 h 2003622"/>
              <a:gd name="connsiteX15" fmla="*/ 629159 w 2530399"/>
              <a:gd name="connsiteY15" fmla="*/ 1690512 h 2003622"/>
              <a:gd name="connsiteX16" fmla="*/ 435827 w 2530399"/>
              <a:gd name="connsiteY16" fmla="*/ 1530821 h 2003622"/>
              <a:gd name="connsiteX17" fmla="*/ 326946 w 2530399"/>
              <a:gd name="connsiteY17" fmla="*/ 1412163 h 2003622"/>
              <a:gd name="connsiteX18" fmla="*/ 326793 w 2530399"/>
              <a:gd name="connsiteY18" fmla="*/ 1412039 h 2003622"/>
              <a:gd name="connsiteX19" fmla="*/ 326606 w 2530399"/>
              <a:gd name="connsiteY19" fmla="*/ 1411792 h 2003622"/>
              <a:gd name="connsiteX20" fmla="*/ 294879 w 2530399"/>
              <a:gd name="connsiteY20" fmla="*/ 1377216 h 2003622"/>
              <a:gd name="connsiteX21" fmla="*/ 219399 w 2530399"/>
              <a:gd name="connsiteY21" fmla="*/ 1246862 h 2003622"/>
              <a:gd name="connsiteX22" fmla="*/ 215943 w 2530399"/>
              <a:gd name="connsiteY22" fmla="*/ 1227465 h 2003622"/>
              <a:gd name="connsiteX23" fmla="*/ 188593 w 2530399"/>
              <a:gd name="connsiteY23" fmla="*/ 1166821 h 2003622"/>
              <a:gd name="connsiteX24" fmla="*/ 65503 w 2530399"/>
              <a:gd name="connsiteY24" fmla="*/ 767790 h 2003622"/>
              <a:gd name="connsiteX25" fmla="*/ 44621 w 2530399"/>
              <a:gd name="connsiteY25" fmla="*/ 24077 h 2003622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43627 w 2530399"/>
              <a:gd name="connsiteY3" fmla="*/ 1245634 h 2003198"/>
              <a:gd name="connsiteX4" fmla="*/ 854682 w 2530399"/>
              <a:gd name="connsiteY4" fmla="*/ 1381039 h 2003198"/>
              <a:gd name="connsiteX5" fmla="*/ 1125854 w 2530399"/>
              <a:gd name="connsiteY5" fmla="*/ 1619365 h 2003198"/>
              <a:gd name="connsiteX6" fmla="*/ 1155937 w 2530399"/>
              <a:gd name="connsiteY6" fmla="*/ 1655102 h 2003198"/>
              <a:gd name="connsiteX7" fmla="*/ 1243122 w 2530399"/>
              <a:gd name="connsiteY7" fmla="*/ 1637693 h 2003198"/>
              <a:gd name="connsiteX8" fmla="*/ 1704750 w 2530399"/>
              <a:gd name="connsiteY8" fmla="*/ 1603568 h 2003198"/>
              <a:gd name="connsiteX9" fmla="*/ 2530399 w 2530399"/>
              <a:gd name="connsiteY9" fmla="*/ 1803383 h 2003198"/>
              <a:gd name="connsiteX10" fmla="*/ 1704750 w 2530399"/>
              <a:gd name="connsiteY10" fmla="*/ 2003198 h 2003198"/>
              <a:gd name="connsiteX11" fmla="*/ 943985 w 2530399"/>
              <a:gd name="connsiteY11" fmla="*/ 1881160 h 2003198"/>
              <a:gd name="connsiteX12" fmla="*/ 933240 w 2530399"/>
              <a:gd name="connsiteY12" fmla="*/ 1872783 h 2003198"/>
              <a:gd name="connsiteX13" fmla="*/ 840214 w 2530399"/>
              <a:gd name="connsiteY13" fmla="*/ 1825492 h 2003198"/>
              <a:gd name="connsiteX14" fmla="*/ 629159 w 2530399"/>
              <a:gd name="connsiteY14" fmla="*/ 1690088 h 2003198"/>
              <a:gd name="connsiteX15" fmla="*/ 435827 w 2530399"/>
              <a:gd name="connsiteY15" fmla="*/ 1530397 h 2003198"/>
              <a:gd name="connsiteX16" fmla="*/ 326946 w 2530399"/>
              <a:gd name="connsiteY16" fmla="*/ 1411739 h 2003198"/>
              <a:gd name="connsiteX17" fmla="*/ 326793 w 2530399"/>
              <a:gd name="connsiteY17" fmla="*/ 1411615 h 2003198"/>
              <a:gd name="connsiteX18" fmla="*/ 326606 w 2530399"/>
              <a:gd name="connsiteY18" fmla="*/ 1411368 h 2003198"/>
              <a:gd name="connsiteX19" fmla="*/ 294879 w 2530399"/>
              <a:gd name="connsiteY19" fmla="*/ 1376792 h 2003198"/>
              <a:gd name="connsiteX20" fmla="*/ 219399 w 2530399"/>
              <a:gd name="connsiteY20" fmla="*/ 1246438 h 2003198"/>
              <a:gd name="connsiteX21" fmla="*/ 215943 w 2530399"/>
              <a:gd name="connsiteY21" fmla="*/ 1227041 h 2003198"/>
              <a:gd name="connsiteX22" fmla="*/ 188593 w 2530399"/>
              <a:gd name="connsiteY22" fmla="*/ 1166397 h 2003198"/>
              <a:gd name="connsiteX23" fmla="*/ 65503 w 2530399"/>
              <a:gd name="connsiteY23" fmla="*/ 767366 h 2003198"/>
              <a:gd name="connsiteX24" fmla="*/ 44621 w 2530399"/>
              <a:gd name="connsiteY24" fmla="*/ 23653 h 2003198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43627 w 2530399"/>
              <a:gd name="connsiteY3" fmla="*/ 1245634 h 2003198"/>
              <a:gd name="connsiteX4" fmla="*/ 854682 w 2530399"/>
              <a:gd name="connsiteY4" fmla="*/ 1381039 h 2003198"/>
              <a:gd name="connsiteX5" fmla="*/ 1125854 w 2530399"/>
              <a:gd name="connsiteY5" fmla="*/ 1619365 h 2003198"/>
              <a:gd name="connsiteX6" fmla="*/ 1155937 w 2530399"/>
              <a:gd name="connsiteY6" fmla="*/ 1655102 h 2003198"/>
              <a:gd name="connsiteX7" fmla="*/ 1243122 w 2530399"/>
              <a:gd name="connsiteY7" fmla="*/ 1637693 h 2003198"/>
              <a:gd name="connsiteX8" fmla="*/ 1704750 w 2530399"/>
              <a:gd name="connsiteY8" fmla="*/ 1603568 h 2003198"/>
              <a:gd name="connsiteX9" fmla="*/ 2530399 w 2530399"/>
              <a:gd name="connsiteY9" fmla="*/ 1803383 h 2003198"/>
              <a:gd name="connsiteX10" fmla="*/ 1704750 w 2530399"/>
              <a:gd name="connsiteY10" fmla="*/ 2003198 h 2003198"/>
              <a:gd name="connsiteX11" fmla="*/ 943985 w 2530399"/>
              <a:gd name="connsiteY11" fmla="*/ 1881160 h 2003198"/>
              <a:gd name="connsiteX12" fmla="*/ 933240 w 2530399"/>
              <a:gd name="connsiteY12" fmla="*/ 1872783 h 2003198"/>
              <a:gd name="connsiteX13" fmla="*/ 840214 w 2530399"/>
              <a:gd name="connsiteY13" fmla="*/ 1825492 h 2003198"/>
              <a:gd name="connsiteX14" fmla="*/ 629159 w 2530399"/>
              <a:gd name="connsiteY14" fmla="*/ 1690088 h 2003198"/>
              <a:gd name="connsiteX15" fmla="*/ 435827 w 2530399"/>
              <a:gd name="connsiteY15" fmla="*/ 1530397 h 2003198"/>
              <a:gd name="connsiteX16" fmla="*/ 326946 w 2530399"/>
              <a:gd name="connsiteY16" fmla="*/ 1411739 h 2003198"/>
              <a:gd name="connsiteX17" fmla="*/ 326793 w 2530399"/>
              <a:gd name="connsiteY17" fmla="*/ 1411615 h 2003198"/>
              <a:gd name="connsiteX18" fmla="*/ 326606 w 2530399"/>
              <a:gd name="connsiteY18" fmla="*/ 1411368 h 2003198"/>
              <a:gd name="connsiteX19" fmla="*/ 294879 w 2530399"/>
              <a:gd name="connsiteY19" fmla="*/ 1376792 h 2003198"/>
              <a:gd name="connsiteX20" fmla="*/ 219399 w 2530399"/>
              <a:gd name="connsiteY20" fmla="*/ 1246438 h 2003198"/>
              <a:gd name="connsiteX21" fmla="*/ 215943 w 2530399"/>
              <a:gd name="connsiteY21" fmla="*/ 1227041 h 2003198"/>
              <a:gd name="connsiteX22" fmla="*/ 188593 w 2530399"/>
              <a:gd name="connsiteY22" fmla="*/ 1166397 h 2003198"/>
              <a:gd name="connsiteX23" fmla="*/ 65503 w 2530399"/>
              <a:gd name="connsiteY23" fmla="*/ 767366 h 2003198"/>
              <a:gd name="connsiteX24" fmla="*/ 44621 w 2530399"/>
              <a:gd name="connsiteY24" fmla="*/ 23653 h 2003198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43627 w 2530399"/>
              <a:gd name="connsiteY3" fmla="*/ 1245634 h 2003198"/>
              <a:gd name="connsiteX4" fmla="*/ 854682 w 2530399"/>
              <a:gd name="connsiteY4" fmla="*/ 1381039 h 2003198"/>
              <a:gd name="connsiteX5" fmla="*/ 1125854 w 2530399"/>
              <a:gd name="connsiteY5" fmla="*/ 1619365 h 2003198"/>
              <a:gd name="connsiteX6" fmla="*/ 1243122 w 2530399"/>
              <a:gd name="connsiteY6" fmla="*/ 1637693 h 2003198"/>
              <a:gd name="connsiteX7" fmla="*/ 1704750 w 2530399"/>
              <a:gd name="connsiteY7" fmla="*/ 1603568 h 2003198"/>
              <a:gd name="connsiteX8" fmla="*/ 2530399 w 2530399"/>
              <a:gd name="connsiteY8" fmla="*/ 1803383 h 2003198"/>
              <a:gd name="connsiteX9" fmla="*/ 1704750 w 2530399"/>
              <a:gd name="connsiteY9" fmla="*/ 2003198 h 2003198"/>
              <a:gd name="connsiteX10" fmla="*/ 943985 w 2530399"/>
              <a:gd name="connsiteY10" fmla="*/ 1881160 h 2003198"/>
              <a:gd name="connsiteX11" fmla="*/ 933240 w 2530399"/>
              <a:gd name="connsiteY11" fmla="*/ 1872783 h 2003198"/>
              <a:gd name="connsiteX12" fmla="*/ 840214 w 2530399"/>
              <a:gd name="connsiteY12" fmla="*/ 1825492 h 2003198"/>
              <a:gd name="connsiteX13" fmla="*/ 629159 w 2530399"/>
              <a:gd name="connsiteY13" fmla="*/ 1690088 h 2003198"/>
              <a:gd name="connsiteX14" fmla="*/ 435827 w 2530399"/>
              <a:gd name="connsiteY14" fmla="*/ 1530397 h 2003198"/>
              <a:gd name="connsiteX15" fmla="*/ 326946 w 2530399"/>
              <a:gd name="connsiteY15" fmla="*/ 1411739 h 2003198"/>
              <a:gd name="connsiteX16" fmla="*/ 326793 w 2530399"/>
              <a:gd name="connsiteY16" fmla="*/ 1411615 h 2003198"/>
              <a:gd name="connsiteX17" fmla="*/ 326606 w 2530399"/>
              <a:gd name="connsiteY17" fmla="*/ 1411368 h 2003198"/>
              <a:gd name="connsiteX18" fmla="*/ 294879 w 2530399"/>
              <a:gd name="connsiteY18" fmla="*/ 1376792 h 2003198"/>
              <a:gd name="connsiteX19" fmla="*/ 219399 w 2530399"/>
              <a:gd name="connsiteY19" fmla="*/ 1246438 h 2003198"/>
              <a:gd name="connsiteX20" fmla="*/ 215943 w 2530399"/>
              <a:gd name="connsiteY20" fmla="*/ 1227041 h 2003198"/>
              <a:gd name="connsiteX21" fmla="*/ 188593 w 2530399"/>
              <a:gd name="connsiteY21" fmla="*/ 1166397 h 2003198"/>
              <a:gd name="connsiteX22" fmla="*/ 65503 w 2530399"/>
              <a:gd name="connsiteY22" fmla="*/ 767366 h 2003198"/>
              <a:gd name="connsiteX23" fmla="*/ 44621 w 2530399"/>
              <a:gd name="connsiteY23" fmla="*/ 23653 h 2003198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43627 w 2530399"/>
              <a:gd name="connsiteY3" fmla="*/ 1245634 h 2003198"/>
              <a:gd name="connsiteX4" fmla="*/ 854682 w 2530399"/>
              <a:gd name="connsiteY4" fmla="*/ 1381039 h 2003198"/>
              <a:gd name="connsiteX5" fmla="*/ 1125854 w 2530399"/>
              <a:gd name="connsiteY5" fmla="*/ 1619365 h 2003198"/>
              <a:gd name="connsiteX6" fmla="*/ 1704750 w 2530399"/>
              <a:gd name="connsiteY6" fmla="*/ 1603568 h 2003198"/>
              <a:gd name="connsiteX7" fmla="*/ 2530399 w 2530399"/>
              <a:gd name="connsiteY7" fmla="*/ 1803383 h 2003198"/>
              <a:gd name="connsiteX8" fmla="*/ 1704750 w 2530399"/>
              <a:gd name="connsiteY8" fmla="*/ 2003198 h 2003198"/>
              <a:gd name="connsiteX9" fmla="*/ 943985 w 2530399"/>
              <a:gd name="connsiteY9" fmla="*/ 1881160 h 2003198"/>
              <a:gd name="connsiteX10" fmla="*/ 933240 w 2530399"/>
              <a:gd name="connsiteY10" fmla="*/ 1872783 h 2003198"/>
              <a:gd name="connsiteX11" fmla="*/ 840214 w 2530399"/>
              <a:gd name="connsiteY11" fmla="*/ 1825492 h 2003198"/>
              <a:gd name="connsiteX12" fmla="*/ 629159 w 2530399"/>
              <a:gd name="connsiteY12" fmla="*/ 1690088 h 2003198"/>
              <a:gd name="connsiteX13" fmla="*/ 435827 w 2530399"/>
              <a:gd name="connsiteY13" fmla="*/ 1530397 h 2003198"/>
              <a:gd name="connsiteX14" fmla="*/ 326946 w 2530399"/>
              <a:gd name="connsiteY14" fmla="*/ 1411739 h 2003198"/>
              <a:gd name="connsiteX15" fmla="*/ 326793 w 2530399"/>
              <a:gd name="connsiteY15" fmla="*/ 1411615 h 2003198"/>
              <a:gd name="connsiteX16" fmla="*/ 326606 w 2530399"/>
              <a:gd name="connsiteY16" fmla="*/ 1411368 h 2003198"/>
              <a:gd name="connsiteX17" fmla="*/ 294879 w 2530399"/>
              <a:gd name="connsiteY17" fmla="*/ 1376792 h 2003198"/>
              <a:gd name="connsiteX18" fmla="*/ 219399 w 2530399"/>
              <a:gd name="connsiteY18" fmla="*/ 1246438 h 2003198"/>
              <a:gd name="connsiteX19" fmla="*/ 215943 w 2530399"/>
              <a:gd name="connsiteY19" fmla="*/ 1227041 h 2003198"/>
              <a:gd name="connsiteX20" fmla="*/ 188593 w 2530399"/>
              <a:gd name="connsiteY20" fmla="*/ 1166397 h 2003198"/>
              <a:gd name="connsiteX21" fmla="*/ 65503 w 2530399"/>
              <a:gd name="connsiteY21" fmla="*/ 767366 h 2003198"/>
              <a:gd name="connsiteX22" fmla="*/ 44621 w 2530399"/>
              <a:gd name="connsiteY22" fmla="*/ 23653 h 2003198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43627 w 2530399"/>
              <a:gd name="connsiteY3" fmla="*/ 1245634 h 2003198"/>
              <a:gd name="connsiteX4" fmla="*/ 854682 w 2530399"/>
              <a:gd name="connsiteY4" fmla="*/ 1381039 h 2003198"/>
              <a:gd name="connsiteX5" fmla="*/ 1125854 w 2530399"/>
              <a:gd name="connsiteY5" fmla="*/ 1619365 h 2003198"/>
              <a:gd name="connsiteX6" fmla="*/ 1708692 w 2530399"/>
              <a:gd name="connsiteY6" fmla="*/ 1655144 h 2003198"/>
              <a:gd name="connsiteX7" fmla="*/ 2530399 w 2530399"/>
              <a:gd name="connsiteY7" fmla="*/ 1803383 h 2003198"/>
              <a:gd name="connsiteX8" fmla="*/ 1704750 w 2530399"/>
              <a:gd name="connsiteY8" fmla="*/ 2003198 h 2003198"/>
              <a:gd name="connsiteX9" fmla="*/ 943985 w 2530399"/>
              <a:gd name="connsiteY9" fmla="*/ 1881160 h 2003198"/>
              <a:gd name="connsiteX10" fmla="*/ 933240 w 2530399"/>
              <a:gd name="connsiteY10" fmla="*/ 1872783 h 2003198"/>
              <a:gd name="connsiteX11" fmla="*/ 840214 w 2530399"/>
              <a:gd name="connsiteY11" fmla="*/ 1825492 h 2003198"/>
              <a:gd name="connsiteX12" fmla="*/ 629159 w 2530399"/>
              <a:gd name="connsiteY12" fmla="*/ 1690088 h 2003198"/>
              <a:gd name="connsiteX13" fmla="*/ 435827 w 2530399"/>
              <a:gd name="connsiteY13" fmla="*/ 1530397 h 2003198"/>
              <a:gd name="connsiteX14" fmla="*/ 326946 w 2530399"/>
              <a:gd name="connsiteY14" fmla="*/ 1411739 h 2003198"/>
              <a:gd name="connsiteX15" fmla="*/ 326793 w 2530399"/>
              <a:gd name="connsiteY15" fmla="*/ 1411615 h 2003198"/>
              <a:gd name="connsiteX16" fmla="*/ 326606 w 2530399"/>
              <a:gd name="connsiteY16" fmla="*/ 1411368 h 2003198"/>
              <a:gd name="connsiteX17" fmla="*/ 294879 w 2530399"/>
              <a:gd name="connsiteY17" fmla="*/ 1376792 h 2003198"/>
              <a:gd name="connsiteX18" fmla="*/ 219399 w 2530399"/>
              <a:gd name="connsiteY18" fmla="*/ 1246438 h 2003198"/>
              <a:gd name="connsiteX19" fmla="*/ 215943 w 2530399"/>
              <a:gd name="connsiteY19" fmla="*/ 1227041 h 2003198"/>
              <a:gd name="connsiteX20" fmla="*/ 188593 w 2530399"/>
              <a:gd name="connsiteY20" fmla="*/ 1166397 h 2003198"/>
              <a:gd name="connsiteX21" fmla="*/ 65503 w 2530399"/>
              <a:gd name="connsiteY21" fmla="*/ 767366 h 2003198"/>
              <a:gd name="connsiteX22" fmla="*/ 44621 w 2530399"/>
              <a:gd name="connsiteY22" fmla="*/ 23653 h 2003198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43627 w 2530399"/>
              <a:gd name="connsiteY3" fmla="*/ 1245634 h 2003198"/>
              <a:gd name="connsiteX4" fmla="*/ 854682 w 2530399"/>
              <a:gd name="connsiteY4" fmla="*/ 1381039 h 2003198"/>
              <a:gd name="connsiteX5" fmla="*/ 1174473 w 2530399"/>
              <a:gd name="connsiteY5" fmla="*/ 1576742 h 2003198"/>
              <a:gd name="connsiteX6" fmla="*/ 1708692 w 2530399"/>
              <a:gd name="connsiteY6" fmla="*/ 1655144 h 2003198"/>
              <a:gd name="connsiteX7" fmla="*/ 2530399 w 2530399"/>
              <a:gd name="connsiteY7" fmla="*/ 1803383 h 2003198"/>
              <a:gd name="connsiteX8" fmla="*/ 1704750 w 2530399"/>
              <a:gd name="connsiteY8" fmla="*/ 2003198 h 2003198"/>
              <a:gd name="connsiteX9" fmla="*/ 943985 w 2530399"/>
              <a:gd name="connsiteY9" fmla="*/ 1881160 h 2003198"/>
              <a:gd name="connsiteX10" fmla="*/ 933240 w 2530399"/>
              <a:gd name="connsiteY10" fmla="*/ 1872783 h 2003198"/>
              <a:gd name="connsiteX11" fmla="*/ 840214 w 2530399"/>
              <a:gd name="connsiteY11" fmla="*/ 1825492 h 2003198"/>
              <a:gd name="connsiteX12" fmla="*/ 629159 w 2530399"/>
              <a:gd name="connsiteY12" fmla="*/ 1690088 h 2003198"/>
              <a:gd name="connsiteX13" fmla="*/ 435827 w 2530399"/>
              <a:gd name="connsiteY13" fmla="*/ 1530397 h 2003198"/>
              <a:gd name="connsiteX14" fmla="*/ 326946 w 2530399"/>
              <a:gd name="connsiteY14" fmla="*/ 1411739 h 2003198"/>
              <a:gd name="connsiteX15" fmla="*/ 326793 w 2530399"/>
              <a:gd name="connsiteY15" fmla="*/ 1411615 h 2003198"/>
              <a:gd name="connsiteX16" fmla="*/ 326606 w 2530399"/>
              <a:gd name="connsiteY16" fmla="*/ 1411368 h 2003198"/>
              <a:gd name="connsiteX17" fmla="*/ 294879 w 2530399"/>
              <a:gd name="connsiteY17" fmla="*/ 1376792 h 2003198"/>
              <a:gd name="connsiteX18" fmla="*/ 219399 w 2530399"/>
              <a:gd name="connsiteY18" fmla="*/ 1246438 h 2003198"/>
              <a:gd name="connsiteX19" fmla="*/ 215943 w 2530399"/>
              <a:gd name="connsiteY19" fmla="*/ 1227041 h 2003198"/>
              <a:gd name="connsiteX20" fmla="*/ 188593 w 2530399"/>
              <a:gd name="connsiteY20" fmla="*/ 1166397 h 2003198"/>
              <a:gd name="connsiteX21" fmla="*/ 65503 w 2530399"/>
              <a:gd name="connsiteY21" fmla="*/ 767366 h 2003198"/>
              <a:gd name="connsiteX22" fmla="*/ 44621 w 2530399"/>
              <a:gd name="connsiteY22" fmla="*/ 23653 h 2003198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43627 w 2530399"/>
              <a:gd name="connsiteY3" fmla="*/ 1245634 h 2003198"/>
              <a:gd name="connsiteX4" fmla="*/ 854682 w 2530399"/>
              <a:gd name="connsiteY4" fmla="*/ 1381039 h 2003198"/>
              <a:gd name="connsiteX5" fmla="*/ 1174473 w 2530399"/>
              <a:gd name="connsiteY5" fmla="*/ 1576742 h 2003198"/>
              <a:gd name="connsiteX6" fmla="*/ 1708692 w 2530399"/>
              <a:gd name="connsiteY6" fmla="*/ 1655144 h 2003198"/>
              <a:gd name="connsiteX7" fmla="*/ 2530399 w 2530399"/>
              <a:gd name="connsiteY7" fmla="*/ 1803383 h 2003198"/>
              <a:gd name="connsiteX8" fmla="*/ 1704750 w 2530399"/>
              <a:gd name="connsiteY8" fmla="*/ 2003198 h 2003198"/>
              <a:gd name="connsiteX9" fmla="*/ 943985 w 2530399"/>
              <a:gd name="connsiteY9" fmla="*/ 1881160 h 2003198"/>
              <a:gd name="connsiteX10" fmla="*/ 933240 w 2530399"/>
              <a:gd name="connsiteY10" fmla="*/ 1872783 h 2003198"/>
              <a:gd name="connsiteX11" fmla="*/ 840214 w 2530399"/>
              <a:gd name="connsiteY11" fmla="*/ 1825492 h 2003198"/>
              <a:gd name="connsiteX12" fmla="*/ 629159 w 2530399"/>
              <a:gd name="connsiteY12" fmla="*/ 1690088 h 2003198"/>
              <a:gd name="connsiteX13" fmla="*/ 435827 w 2530399"/>
              <a:gd name="connsiteY13" fmla="*/ 1530397 h 2003198"/>
              <a:gd name="connsiteX14" fmla="*/ 326946 w 2530399"/>
              <a:gd name="connsiteY14" fmla="*/ 1411739 h 2003198"/>
              <a:gd name="connsiteX15" fmla="*/ 326793 w 2530399"/>
              <a:gd name="connsiteY15" fmla="*/ 1411615 h 2003198"/>
              <a:gd name="connsiteX16" fmla="*/ 326606 w 2530399"/>
              <a:gd name="connsiteY16" fmla="*/ 1411368 h 2003198"/>
              <a:gd name="connsiteX17" fmla="*/ 294879 w 2530399"/>
              <a:gd name="connsiteY17" fmla="*/ 1376792 h 2003198"/>
              <a:gd name="connsiteX18" fmla="*/ 219399 w 2530399"/>
              <a:gd name="connsiteY18" fmla="*/ 1246438 h 2003198"/>
              <a:gd name="connsiteX19" fmla="*/ 215943 w 2530399"/>
              <a:gd name="connsiteY19" fmla="*/ 1227041 h 2003198"/>
              <a:gd name="connsiteX20" fmla="*/ 188593 w 2530399"/>
              <a:gd name="connsiteY20" fmla="*/ 1166397 h 2003198"/>
              <a:gd name="connsiteX21" fmla="*/ 65503 w 2530399"/>
              <a:gd name="connsiteY21" fmla="*/ 767366 h 2003198"/>
              <a:gd name="connsiteX22" fmla="*/ 44621 w 2530399"/>
              <a:gd name="connsiteY22" fmla="*/ 23653 h 2003198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43627 w 2530399"/>
              <a:gd name="connsiteY3" fmla="*/ 1245634 h 2003198"/>
              <a:gd name="connsiteX4" fmla="*/ 1174473 w 2530399"/>
              <a:gd name="connsiteY4" fmla="*/ 1576742 h 2003198"/>
              <a:gd name="connsiteX5" fmla="*/ 1708692 w 2530399"/>
              <a:gd name="connsiteY5" fmla="*/ 1655144 h 2003198"/>
              <a:gd name="connsiteX6" fmla="*/ 2530399 w 2530399"/>
              <a:gd name="connsiteY6" fmla="*/ 1803383 h 2003198"/>
              <a:gd name="connsiteX7" fmla="*/ 1704750 w 2530399"/>
              <a:gd name="connsiteY7" fmla="*/ 2003198 h 2003198"/>
              <a:gd name="connsiteX8" fmla="*/ 943985 w 2530399"/>
              <a:gd name="connsiteY8" fmla="*/ 1881160 h 2003198"/>
              <a:gd name="connsiteX9" fmla="*/ 933240 w 2530399"/>
              <a:gd name="connsiteY9" fmla="*/ 1872783 h 2003198"/>
              <a:gd name="connsiteX10" fmla="*/ 840214 w 2530399"/>
              <a:gd name="connsiteY10" fmla="*/ 1825492 h 2003198"/>
              <a:gd name="connsiteX11" fmla="*/ 629159 w 2530399"/>
              <a:gd name="connsiteY11" fmla="*/ 1690088 h 2003198"/>
              <a:gd name="connsiteX12" fmla="*/ 435827 w 2530399"/>
              <a:gd name="connsiteY12" fmla="*/ 1530397 h 2003198"/>
              <a:gd name="connsiteX13" fmla="*/ 326946 w 2530399"/>
              <a:gd name="connsiteY13" fmla="*/ 1411739 h 2003198"/>
              <a:gd name="connsiteX14" fmla="*/ 326793 w 2530399"/>
              <a:gd name="connsiteY14" fmla="*/ 1411615 h 2003198"/>
              <a:gd name="connsiteX15" fmla="*/ 326606 w 2530399"/>
              <a:gd name="connsiteY15" fmla="*/ 1411368 h 2003198"/>
              <a:gd name="connsiteX16" fmla="*/ 294879 w 2530399"/>
              <a:gd name="connsiteY16" fmla="*/ 1376792 h 2003198"/>
              <a:gd name="connsiteX17" fmla="*/ 219399 w 2530399"/>
              <a:gd name="connsiteY17" fmla="*/ 1246438 h 2003198"/>
              <a:gd name="connsiteX18" fmla="*/ 215943 w 2530399"/>
              <a:gd name="connsiteY18" fmla="*/ 1227041 h 2003198"/>
              <a:gd name="connsiteX19" fmla="*/ 188593 w 2530399"/>
              <a:gd name="connsiteY19" fmla="*/ 1166397 h 2003198"/>
              <a:gd name="connsiteX20" fmla="*/ 65503 w 2530399"/>
              <a:gd name="connsiteY20" fmla="*/ 767366 h 2003198"/>
              <a:gd name="connsiteX21" fmla="*/ 44621 w 2530399"/>
              <a:gd name="connsiteY21" fmla="*/ 23653 h 2003198"/>
              <a:gd name="connsiteX0" fmla="*/ 44621 w 2530399"/>
              <a:gd name="connsiteY0" fmla="*/ 23653 h 2003198"/>
              <a:gd name="connsiteX1" fmla="*/ 77013 w 2530399"/>
              <a:gd name="connsiteY1" fmla="*/ 728 h 2003198"/>
              <a:gd name="connsiteX2" fmla="*/ 420418 w 2530399"/>
              <a:gd name="connsiteY2" fmla="*/ 686249 h 2003198"/>
              <a:gd name="connsiteX3" fmla="*/ 659520 w 2530399"/>
              <a:gd name="connsiteY3" fmla="*/ 1199027 h 2003198"/>
              <a:gd name="connsiteX4" fmla="*/ 1174473 w 2530399"/>
              <a:gd name="connsiteY4" fmla="*/ 1576742 h 2003198"/>
              <a:gd name="connsiteX5" fmla="*/ 1708692 w 2530399"/>
              <a:gd name="connsiteY5" fmla="*/ 1655144 h 2003198"/>
              <a:gd name="connsiteX6" fmla="*/ 2530399 w 2530399"/>
              <a:gd name="connsiteY6" fmla="*/ 1803383 h 2003198"/>
              <a:gd name="connsiteX7" fmla="*/ 1704750 w 2530399"/>
              <a:gd name="connsiteY7" fmla="*/ 2003198 h 2003198"/>
              <a:gd name="connsiteX8" fmla="*/ 943985 w 2530399"/>
              <a:gd name="connsiteY8" fmla="*/ 1881160 h 2003198"/>
              <a:gd name="connsiteX9" fmla="*/ 933240 w 2530399"/>
              <a:gd name="connsiteY9" fmla="*/ 1872783 h 2003198"/>
              <a:gd name="connsiteX10" fmla="*/ 840214 w 2530399"/>
              <a:gd name="connsiteY10" fmla="*/ 1825492 h 2003198"/>
              <a:gd name="connsiteX11" fmla="*/ 629159 w 2530399"/>
              <a:gd name="connsiteY11" fmla="*/ 1690088 h 2003198"/>
              <a:gd name="connsiteX12" fmla="*/ 435827 w 2530399"/>
              <a:gd name="connsiteY12" fmla="*/ 1530397 h 2003198"/>
              <a:gd name="connsiteX13" fmla="*/ 326946 w 2530399"/>
              <a:gd name="connsiteY13" fmla="*/ 1411739 h 2003198"/>
              <a:gd name="connsiteX14" fmla="*/ 326793 w 2530399"/>
              <a:gd name="connsiteY14" fmla="*/ 1411615 h 2003198"/>
              <a:gd name="connsiteX15" fmla="*/ 326606 w 2530399"/>
              <a:gd name="connsiteY15" fmla="*/ 1411368 h 2003198"/>
              <a:gd name="connsiteX16" fmla="*/ 294879 w 2530399"/>
              <a:gd name="connsiteY16" fmla="*/ 1376792 h 2003198"/>
              <a:gd name="connsiteX17" fmla="*/ 219399 w 2530399"/>
              <a:gd name="connsiteY17" fmla="*/ 1246438 h 2003198"/>
              <a:gd name="connsiteX18" fmla="*/ 215943 w 2530399"/>
              <a:gd name="connsiteY18" fmla="*/ 1227041 h 2003198"/>
              <a:gd name="connsiteX19" fmla="*/ 188593 w 2530399"/>
              <a:gd name="connsiteY19" fmla="*/ 1166397 h 2003198"/>
              <a:gd name="connsiteX20" fmla="*/ 65503 w 2530399"/>
              <a:gd name="connsiteY20" fmla="*/ 767366 h 2003198"/>
              <a:gd name="connsiteX21" fmla="*/ 44621 w 2530399"/>
              <a:gd name="connsiteY21" fmla="*/ 23653 h 2003198"/>
              <a:gd name="connsiteX0" fmla="*/ 44621 w 2530399"/>
              <a:gd name="connsiteY0" fmla="*/ 68662 h 2048207"/>
              <a:gd name="connsiteX1" fmla="*/ 77013 w 2530399"/>
              <a:gd name="connsiteY1" fmla="*/ 45737 h 2048207"/>
              <a:gd name="connsiteX2" fmla="*/ 400584 w 2530399"/>
              <a:gd name="connsiteY2" fmla="*/ 726289 h 2048207"/>
              <a:gd name="connsiteX3" fmla="*/ 659520 w 2530399"/>
              <a:gd name="connsiteY3" fmla="*/ 1244036 h 2048207"/>
              <a:gd name="connsiteX4" fmla="*/ 1174473 w 2530399"/>
              <a:gd name="connsiteY4" fmla="*/ 1621751 h 2048207"/>
              <a:gd name="connsiteX5" fmla="*/ 1708692 w 2530399"/>
              <a:gd name="connsiteY5" fmla="*/ 1700153 h 2048207"/>
              <a:gd name="connsiteX6" fmla="*/ 2530399 w 2530399"/>
              <a:gd name="connsiteY6" fmla="*/ 1848392 h 2048207"/>
              <a:gd name="connsiteX7" fmla="*/ 1704750 w 2530399"/>
              <a:gd name="connsiteY7" fmla="*/ 2048207 h 2048207"/>
              <a:gd name="connsiteX8" fmla="*/ 943985 w 2530399"/>
              <a:gd name="connsiteY8" fmla="*/ 1926169 h 2048207"/>
              <a:gd name="connsiteX9" fmla="*/ 933240 w 2530399"/>
              <a:gd name="connsiteY9" fmla="*/ 1917792 h 2048207"/>
              <a:gd name="connsiteX10" fmla="*/ 840214 w 2530399"/>
              <a:gd name="connsiteY10" fmla="*/ 1870501 h 2048207"/>
              <a:gd name="connsiteX11" fmla="*/ 629159 w 2530399"/>
              <a:gd name="connsiteY11" fmla="*/ 1735097 h 2048207"/>
              <a:gd name="connsiteX12" fmla="*/ 435827 w 2530399"/>
              <a:gd name="connsiteY12" fmla="*/ 1575406 h 2048207"/>
              <a:gd name="connsiteX13" fmla="*/ 326946 w 2530399"/>
              <a:gd name="connsiteY13" fmla="*/ 1456748 h 2048207"/>
              <a:gd name="connsiteX14" fmla="*/ 326793 w 2530399"/>
              <a:gd name="connsiteY14" fmla="*/ 1456624 h 2048207"/>
              <a:gd name="connsiteX15" fmla="*/ 326606 w 2530399"/>
              <a:gd name="connsiteY15" fmla="*/ 1456377 h 2048207"/>
              <a:gd name="connsiteX16" fmla="*/ 294879 w 2530399"/>
              <a:gd name="connsiteY16" fmla="*/ 1421801 h 2048207"/>
              <a:gd name="connsiteX17" fmla="*/ 219399 w 2530399"/>
              <a:gd name="connsiteY17" fmla="*/ 1291447 h 2048207"/>
              <a:gd name="connsiteX18" fmla="*/ 215943 w 2530399"/>
              <a:gd name="connsiteY18" fmla="*/ 1272050 h 2048207"/>
              <a:gd name="connsiteX19" fmla="*/ 188593 w 2530399"/>
              <a:gd name="connsiteY19" fmla="*/ 1211406 h 2048207"/>
              <a:gd name="connsiteX20" fmla="*/ 65503 w 2530399"/>
              <a:gd name="connsiteY20" fmla="*/ 812375 h 2048207"/>
              <a:gd name="connsiteX21" fmla="*/ 44621 w 2530399"/>
              <a:gd name="connsiteY21" fmla="*/ 68662 h 2048207"/>
              <a:gd name="connsiteX0" fmla="*/ 44621 w 2530399"/>
              <a:gd name="connsiteY0" fmla="*/ 68662 h 2048207"/>
              <a:gd name="connsiteX1" fmla="*/ 77013 w 2530399"/>
              <a:gd name="connsiteY1" fmla="*/ 45737 h 2048207"/>
              <a:gd name="connsiteX2" fmla="*/ 400584 w 2530399"/>
              <a:gd name="connsiteY2" fmla="*/ 726289 h 2048207"/>
              <a:gd name="connsiteX3" fmla="*/ 659520 w 2530399"/>
              <a:gd name="connsiteY3" fmla="*/ 1244036 h 2048207"/>
              <a:gd name="connsiteX4" fmla="*/ 1174473 w 2530399"/>
              <a:gd name="connsiteY4" fmla="*/ 1621751 h 2048207"/>
              <a:gd name="connsiteX5" fmla="*/ 1708692 w 2530399"/>
              <a:gd name="connsiteY5" fmla="*/ 1700153 h 2048207"/>
              <a:gd name="connsiteX6" fmla="*/ 2530399 w 2530399"/>
              <a:gd name="connsiteY6" fmla="*/ 1848392 h 2048207"/>
              <a:gd name="connsiteX7" fmla="*/ 1704750 w 2530399"/>
              <a:gd name="connsiteY7" fmla="*/ 2048207 h 2048207"/>
              <a:gd name="connsiteX8" fmla="*/ 943985 w 2530399"/>
              <a:gd name="connsiteY8" fmla="*/ 1926169 h 2048207"/>
              <a:gd name="connsiteX9" fmla="*/ 933240 w 2530399"/>
              <a:gd name="connsiteY9" fmla="*/ 1917792 h 2048207"/>
              <a:gd name="connsiteX10" fmla="*/ 840214 w 2530399"/>
              <a:gd name="connsiteY10" fmla="*/ 1870501 h 2048207"/>
              <a:gd name="connsiteX11" fmla="*/ 629159 w 2530399"/>
              <a:gd name="connsiteY11" fmla="*/ 1735097 h 2048207"/>
              <a:gd name="connsiteX12" fmla="*/ 435827 w 2530399"/>
              <a:gd name="connsiteY12" fmla="*/ 1575406 h 2048207"/>
              <a:gd name="connsiteX13" fmla="*/ 326946 w 2530399"/>
              <a:gd name="connsiteY13" fmla="*/ 1456748 h 2048207"/>
              <a:gd name="connsiteX14" fmla="*/ 326793 w 2530399"/>
              <a:gd name="connsiteY14" fmla="*/ 1456624 h 2048207"/>
              <a:gd name="connsiteX15" fmla="*/ 326606 w 2530399"/>
              <a:gd name="connsiteY15" fmla="*/ 1456377 h 2048207"/>
              <a:gd name="connsiteX16" fmla="*/ 294879 w 2530399"/>
              <a:gd name="connsiteY16" fmla="*/ 1421801 h 2048207"/>
              <a:gd name="connsiteX17" fmla="*/ 219399 w 2530399"/>
              <a:gd name="connsiteY17" fmla="*/ 1291447 h 2048207"/>
              <a:gd name="connsiteX18" fmla="*/ 215943 w 2530399"/>
              <a:gd name="connsiteY18" fmla="*/ 1272050 h 2048207"/>
              <a:gd name="connsiteX19" fmla="*/ 188593 w 2530399"/>
              <a:gd name="connsiteY19" fmla="*/ 1211406 h 2048207"/>
              <a:gd name="connsiteX20" fmla="*/ 65503 w 2530399"/>
              <a:gd name="connsiteY20" fmla="*/ 812375 h 2048207"/>
              <a:gd name="connsiteX21" fmla="*/ 44621 w 2530399"/>
              <a:gd name="connsiteY21" fmla="*/ 68662 h 2048207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326793 w 2530399"/>
              <a:gd name="connsiteY14" fmla="*/ 1456403 h 2047986"/>
              <a:gd name="connsiteX15" fmla="*/ 326606 w 2530399"/>
              <a:gd name="connsiteY15" fmla="*/ 1456156 h 2047986"/>
              <a:gd name="connsiteX16" fmla="*/ 294879 w 2530399"/>
              <a:gd name="connsiteY16" fmla="*/ 1421580 h 2047986"/>
              <a:gd name="connsiteX17" fmla="*/ 219399 w 2530399"/>
              <a:gd name="connsiteY17" fmla="*/ 1291226 h 2047986"/>
              <a:gd name="connsiteX18" fmla="*/ 215943 w 2530399"/>
              <a:gd name="connsiteY18" fmla="*/ 1271829 h 2047986"/>
              <a:gd name="connsiteX19" fmla="*/ 188593 w 2530399"/>
              <a:gd name="connsiteY19" fmla="*/ 1211185 h 2047986"/>
              <a:gd name="connsiteX20" fmla="*/ 65503 w 2530399"/>
              <a:gd name="connsiteY20" fmla="*/ 812154 h 2047986"/>
              <a:gd name="connsiteX21" fmla="*/ 44621 w 2530399"/>
              <a:gd name="connsiteY21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326793 w 2530399"/>
              <a:gd name="connsiteY14" fmla="*/ 1456403 h 2047986"/>
              <a:gd name="connsiteX15" fmla="*/ 326606 w 2530399"/>
              <a:gd name="connsiteY15" fmla="*/ 1456156 h 2047986"/>
              <a:gd name="connsiteX16" fmla="*/ 294879 w 2530399"/>
              <a:gd name="connsiteY16" fmla="*/ 1421580 h 2047986"/>
              <a:gd name="connsiteX17" fmla="*/ 219399 w 2530399"/>
              <a:gd name="connsiteY17" fmla="*/ 1291226 h 2047986"/>
              <a:gd name="connsiteX18" fmla="*/ 188593 w 2530399"/>
              <a:gd name="connsiteY18" fmla="*/ 1211185 h 2047986"/>
              <a:gd name="connsiteX19" fmla="*/ 65503 w 2530399"/>
              <a:gd name="connsiteY19" fmla="*/ 812154 h 2047986"/>
              <a:gd name="connsiteX20" fmla="*/ 44621 w 2530399"/>
              <a:gd name="connsiteY20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326793 w 2530399"/>
              <a:gd name="connsiteY14" fmla="*/ 1456403 h 2047986"/>
              <a:gd name="connsiteX15" fmla="*/ 326606 w 2530399"/>
              <a:gd name="connsiteY15" fmla="*/ 1456156 h 2047986"/>
              <a:gd name="connsiteX16" fmla="*/ 294879 w 2530399"/>
              <a:gd name="connsiteY16" fmla="*/ 1421580 h 2047986"/>
              <a:gd name="connsiteX17" fmla="*/ 188593 w 2530399"/>
              <a:gd name="connsiteY17" fmla="*/ 1211185 h 2047986"/>
              <a:gd name="connsiteX18" fmla="*/ 65503 w 2530399"/>
              <a:gd name="connsiteY18" fmla="*/ 812154 h 2047986"/>
              <a:gd name="connsiteX19" fmla="*/ 44621 w 2530399"/>
              <a:gd name="connsiteY19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326793 w 2530399"/>
              <a:gd name="connsiteY14" fmla="*/ 1456403 h 2047986"/>
              <a:gd name="connsiteX15" fmla="*/ 326606 w 2530399"/>
              <a:gd name="connsiteY15" fmla="*/ 1456156 h 2047986"/>
              <a:gd name="connsiteX16" fmla="*/ 294879 w 2530399"/>
              <a:gd name="connsiteY16" fmla="*/ 1421580 h 2047986"/>
              <a:gd name="connsiteX17" fmla="*/ 225304 w 2530399"/>
              <a:gd name="connsiteY17" fmla="*/ 1182441 h 2047986"/>
              <a:gd name="connsiteX18" fmla="*/ 65503 w 2530399"/>
              <a:gd name="connsiteY18" fmla="*/ 812154 h 2047986"/>
              <a:gd name="connsiteX19" fmla="*/ 44621 w 2530399"/>
              <a:gd name="connsiteY19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326793 w 2530399"/>
              <a:gd name="connsiteY14" fmla="*/ 1456403 h 2047986"/>
              <a:gd name="connsiteX15" fmla="*/ 326606 w 2530399"/>
              <a:gd name="connsiteY15" fmla="*/ 1456156 h 2047986"/>
              <a:gd name="connsiteX16" fmla="*/ 225304 w 2530399"/>
              <a:gd name="connsiteY16" fmla="*/ 1182441 h 2047986"/>
              <a:gd name="connsiteX17" fmla="*/ 65503 w 2530399"/>
              <a:gd name="connsiteY17" fmla="*/ 812154 h 2047986"/>
              <a:gd name="connsiteX18" fmla="*/ 44621 w 2530399"/>
              <a:gd name="connsiteY18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326793 w 2530399"/>
              <a:gd name="connsiteY14" fmla="*/ 1456403 h 2047986"/>
              <a:gd name="connsiteX15" fmla="*/ 351410 w 2530399"/>
              <a:gd name="connsiteY15" fmla="*/ 1441291 h 2047986"/>
              <a:gd name="connsiteX16" fmla="*/ 225304 w 2530399"/>
              <a:gd name="connsiteY16" fmla="*/ 1182441 h 2047986"/>
              <a:gd name="connsiteX17" fmla="*/ 65503 w 2530399"/>
              <a:gd name="connsiteY17" fmla="*/ 812154 h 2047986"/>
              <a:gd name="connsiteX18" fmla="*/ 44621 w 2530399"/>
              <a:gd name="connsiteY18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326793 w 2530399"/>
              <a:gd name="connsiteY14" fmla="*/ 1456403 h 2047986"/>
              <a:gd name="connsiteX15" fmla="*/ 225304 w 2530399"/>
              <a:gd name="connsiteY15" fmla="*/ 1182441 h 2047986"/>
              <a:gd name="connsiteX16" fmla="*/ 65503 w 2530399"/>
              <a:gd name="connsiteY16" fmla="*/ 812154 h 2047986"/>
              <a:gd name="connsiteX17" fmla="*/ 44621 w 2530399"/>
              <a:gd name="connsiteY17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377382 w 2530399"/>
              <a:gd name="connsiteY14" fmla="*/ 1439567 h 2047986"/>
              <a:gd name="connsiteX15" fmla="*/ 225304 w 2530399"/>
              <a:gd name="connsiteY15" fmla="*/ 1182441 h 2047986"/>
              <a:gd name="connsiteX16" fmla="*/ 65503 w 2530399"/>
              <a:gd name="connsiteY16" fmla="*/ 812154 h 2047986"/>
              <a:gd name="connsiteX17" fmla="*/ 44621 w 2530399"/>
              <a:gd name="connsiteY17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26946 w 2530399"/>
              <a:gd name="connsiteY13" fmla="*/ 1456527 h 2047986"/>
              <a:gd name="connsiteX14" fmla="*/ 225304 w 2530399"/>
              <a:gd name="connsiteY14" fmla="*/ 1182441 h 2047986"/>
              <a:gd name="connsiteX15" fmla="*/ 65503 w 2530399"/>
              <a:gd name="connsiteY15" fmla="*/ 812154 h 2047986"/>
              <a:gd name="connsiteX16" fmla="*/ 44621 w 2530399"/>
              <a:gd name="connsiteY16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70597 w 2530399"/>
              <a:gd name="connsiteY13" fmla="*/ 1433737 h 2047986"/>
              <a:gd name="connsiteX14" fmla="*/ 225304 w 2530399"/>
              <a:gd name="connsiteY14" fmla="*/ 1182441 h 2047986"/>
              <a:gd name="connsiteX15" fmla="*/ 65503 w 2530399"/>
              <a:gd name="connsiteY15" fmla="*/ 812154 h 2047986"/>
              <a:gd name="connsiteX16" fmla="*/ 44621 w 2530399"/>
              <a:gd name="connsiteY16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435827 w 2530399"/>
              <a:gd name="connsiteY12" fmla="*/ 1575185 h 2047986"/>
              <a:gd name="connsiteX13" fmla="*/ 317049 w 2530399"/>
              <a:gd name="connsiteY13" fmla="*/ 1411890 h 2047986"/>
              <a:gd name="connsiteX14" fmla="*/ 225304 w 2530399"/>
              <a:gd name="connsiteY14" fmla="*/ 1182441 h 2047986"/>
              <a:gd name="connsiteX15" fmla="*/ 65503 w 2530399"/>
              <a:gd name="connsiteY15" fmla="*/ 812154 h 2047986"/>
              <a:gd name="connsiteX16" fmla="*/ 44621 w 2530399"/>
              <a:gd name="connsiteY16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933240 w 2530399"/>
              <a:gd name="connsiteY9" fmla="*/ 1917571 h 2047986"/>
              <a:gd name="connsiteX10" fmla="*/ 840214 w 2530399"/>
              <a:gd name="connsiteY10" fmla="*/ 1870280 h 2047986"/>
              <a:gd name="connsiteX11" fmla="*/ 629159 w 2530399"/>
              <a:gd name="connsiteY11" fmla="*/ 1734876 h 2047986"/>
              <a:gd name="connsiteX12" fmla="*/ 317049 w 2530399"/>
              <a:gd name="connsiteY12" fmla="*/ 1411890 h 2047986"/>
              <a:gd name="connsiteX13" fmla="*/ 225304 w 2530399"/>
              <a:gd name="connsiteY13" fmla="*/ 1182441 h 2047986"/>
              <a:gd name="connsiteX14" fmla="*/ 65503 w 2530399"/>
              <a:gd name="connsiteY14" fmla="*/ 812154 h 2047986"/>
              <a:gd name="connsiteX15" fmla="*/ 44621 w 2530399"/>
              <a:gd name="connsiteY15" fmla="*/ 68441 h 2047986"/>
              <a:gd name="connsiteX0" fmla="*/ 44621 w 2530399"/>
              <a:gd name="connsiteY0" fmla="*/ 68441 h 2047986"/>
              <a:gd name="connsiteX1" fmla="*/ 77013 w 2530399"/>
              <a:gd name="connsiteY1" fmla="*/ 45516 h 2047986"/>
              <a:gd name="connsiteX2" fmla="*/ 354962 w 2530399"/>
              <a:gd name="connsiteY2" fmla="*/ 723069 h 2047986"/>
              <a:gd name="connsiteX3" fmla="*/ 659520 w 2530399"/>
              <a:gd name="connsiteY3" fmla="*/ 1243815 h 2047986"/>
              <a:gd name="connsiteX4" fmla="*/ 1174473 w 2530399"/>
              <a:gd name="connsiteY4" fmla="*/ 1621530 h 2047986"/>
              <a:gd name="connsiteX5" fmla="*/ 1708692 w 2530399"/>
              <a:gd name="connsiteY5" fmla="*/ 1699932 h 2047986"/>
              <a:gd name="connsiteX6" fmla="*/ 2530399 w 2530399"/>
              <a:gd name="connsiteY6" fmla="*/ 1848171 h 2047986"/>
              <a:gd name="connsiteX7" fmla="*/ 1704750 w 2530399"/>
              <a:gd name="connsiteY7" fmla="*/ 2047986 h 2047986"/>
              <a:gd name="connsiteX8" fmla="*/ 943985 w 2530399"/>
              <a:gd name="connsiteY8" fmla="*/ 1925948 h 2047986"/>
              <a:gd name="connsiteX9" fmla="*/ 840214 w 2530399"/>
              <a:gd name="connsiteY9" fmla="*/ 1870280 h 2047986"/>
              <a:gd name="connsiteX10" fmla="*/ 629159 w 2530399"/>
              <a:gd name="connsiteY10" fmla="*/ 1734876 h 2047986"/>
              <a:gd name="connsiteX11" fmla="*/ 317049 w 2530399"/>
              <a:gd name="connsiteY11" fmla="*/ 1411890 h 2047986"/>
              <a:gd name="connsiteX12" fmla="*/ 225304 w 2530399"/>
              <a:gd name="connsiteY12" fmla="*/ 1182441 h 2047986"/>
              <a:gd name="connsiteX13" fmla="*/ 65503 w 2530399"/>
              <a:gd name="connsiteY13" fmla="*/ 812154 h 2047986"/>
              <a:gd name="connsiteX14" fmla="*/ 44621 w 2530399"/>
              <a:gd name="connsiteY14" fmla="*/ 68441 h 2047986"/>
              <a:gd name="connsiteX0" fmla="*/ 44621 w 2530399"/>
              <a:gd name="connsiteY0" fmla="*/ 68441 h 2048063"/>
              <a:gd name="connsiteX1" fmla="*/ 77013 w 2530399"/>
              <a:gd name="connsiteY1" fmla="*/ 45516 h 2048063"/>
              <a:gd name="connsiteX2" fmla="*/ 354962 w 2530399"/>
              <a:gd name="connsiteY2" fmla="*/ 723069 h 2048063"/>
              <a:gd name="connsiteX3" fmla="*/ 659520 w 2530399"/>
              <a:gd name="connsiteY3" fmla="*/ 1243815 h 2048063"/>
              <a:gd name="connsiteX4" fmla="*/ 1174473 w 2530399"/>
              <a:gd name="connsiteY4" fmla="*/ 1621530 h 2048063"/>
              <a:gd name="connsiteX5" fmla="*/ 1708692 w 2530399"/>
              <a:gd name="connsiteY5" fmla="*/ 1699932 h 2048063"/>
              <a:gd name="connsiteX6" fmla="*/ 2530399 w 2530399"/>
              <a:gd name="connsiteY6" fmla="*/ 1848171 h 2048063"/>
              <a:gd name="connsiteX7" fmla="*/ 1704750 w 2530399"/>
              <a:gd name="connsiteY7" fmla="*/ 2047986 h 2048063"/>
              <a:gd name="connsiteX8" fmla="*/ 840214 w 2530399"/>
              <a:gd name="connsiteY8" fmla="*/ 1870280 h 2048063"/>
              <a:gd name="connsiteX9" fmla="*/ 629159 w 2530399"/>
              <a:gd name="connsiteY9" fmla="*/ 1734876 h 2048063"/>
              <a:gd name="connsiteX10" fmla="*/ 317049 w 2530399"/>
              <a:gd name="connsiteY10" fmla="*/ 1411890 h 2048063"/>
              <a:gd name="connsiteX11" fmla="*/ 225304 w 2530399"/>
              <a:gd name="connsiteY11" fmla="*/ 1182441 h 2048063"/>
              <a:gd name="connsiteX12" fmla="*/ 65503 w 2530399"/>
              <a:gd name="connsiteY12" fmla="*/ 812154 h 2048063"/>
              <a:gd name="connsiteX13" fmla="*/ 44621 w 2530399"/>
              <a:gd name="connsiteY13" fmla="*/ 68441 h 2048063"/>
              <a:gd name="connsiteX0" fmla="*/ 44621 w 2531827"/>
              <a:gd name="connsiteY0" fmla="*/ 68441 h 2038047"/>
              <a:gd name="connsiteX1" fmla="*/ 77013 w 2531827"/>
              <a:gd name="connsiteY1" fmla="*/ 45516 h 2038047"/>
              <a:gd name="connsiteX2" fmla="*/ 354962 w 2531827"/>
              <a:gd name="connsiteY2" fmla="*/ 723069 h 2038047"/>
              <a:gd name="connsiteX3" fmla="*/ 659520 w 2531827"/>
              <a:gd name="connsiteY3" fmla="*/ 1243815 h 2038047"/>
              <a:gd name="connsiteX4" fmla="*/ 1174473 w 2531827"/>
              <a:gd name="connsiteY4" fmla="*/ 1621530 h 2038047"/>
              <a:gd name="connsiteX5" fmla="*/ 1708692 w 2531827"/>
              <a:gd name="connsiteY5" fmla="*/ 1699932 h 2038047"/>
              <a:gd name="connsiteX6" fmla="*/ 2530399 w 2531827"/>
              <a:gd name="connsiteY6" fmla="*/ 1848171 h 2038047"/>
              <a:gd name="connsiteX7" fmla="*/ 1496475 w 2531827"/>
              <a:gd name="connsiteY7" fmla="*/ 2037964 h 2038047"/>
              <a:gd name="connsiteX8" fmla="*/ 840214 w 2531827"/>
              <a:gd name="connsiteY8" fmla="*/ 1870280 h 2038047"/>
              <a:gd name="connsiteX9" fmla="*/ 629159 w 2531827"/>
              <a:gd name="connsiteY9" fmla="*/ 1734876 h 2038047"/>
              <a:gd name="connsiteX10" fmla="*/ 317049 w 2531827"/>
              <a:gd name="connsiteY10" fmla="*/ 1411890 h 2038047"/>
              <a:gd name="connsiteX11" fmla="*/ 225304 w 2531827"/>
              <a:gd name="connsiteY11" fmla="*/ 1182441 h 2038047"/>
              <a:gd name="connsiteX12" fmla="*/ 65503 w 2531827"/>
              <a:gd name="connsiteY12" fmla="*/ 812154 h 2038047"/>
              <a:gd name="connsiteX13" fmla="*/ 44621 w 2531827"/>
              <a:gd name="connsiteY13" fmla="*/ 68441 h 2038047"/>
              <a:gd name="connsiteX0" fmla="*/ 44621 w 2544670"/>
              <a:gd name="connsiteY0" fmla="*/ 68441 h 2038047"/>
              <a:gd name="connsiteX1" fmla="*/ 77013 w 2544670"/>
              <a:gd name="connsiteY1" fmla="*/ 45516 h 2038047"/>
              <a:gd name="connsiteX2" fmla="*/ 354962 w 2544670"/>
              <a:gd name="connsiteY2" fmla="*/ 723069 h 2038047"/>
              <a:gd name="connsiteX3" fmla="*/ 659520 w 2544670"/>
              <a:gd name="connsiteY3" fmla="*/ 1243815 h 2038047"/>
              <a:gd name="connsiteX4" fmla="*/ 1174473 w 2544670"/>
              <a:gd name="connsiteY4" fmla="*/ 1621530 h 2038047"/>
              <a:gd name="connsiteX5" fmla="*/ 1708692 w 2544670"/>
              <a:gd name="connsiteY5" fmla="*/ 1699932 h 2038047"/>
              <a:gd name="connsiteX6" fmla="*/ 2530399 w 2544670"/>
              <a:gd name="connsiteY6" fmla="*/ 1848171 h 2038047"/>
              <a:gd name="connsiteX7" fmla="*/ 1496475 w 2544670"/>
              <a:gd name="connsiteY7" fmla="*/ 2037964 h 2038047"/>
              <a:gd name="connsiteX8" fmla="*/ 840214 w 2544670"/>
              <a:gd name="connsiteY8" fmla="*/ 1870280 h 2038047"/>
              <a:gd name="connsiteX9" fmla="*/ 629159 w 2544670"/>
              <a:gd name="connsiteY9" fmla="*/ 1734876 h 2038047"/>
              <a:gd name="connsiteX10" fmla="*/ 317049 w 2544670"/>
              <a:gd name="connsiteY10" fmla="*/ 1411890 h 2038047"/>
              <a:gd name="connsiteX11" fmla="*/ 225304 w 2544670"/>
              <a:gd name="connsiteY11" fmla="*/ 1182441 h 2038047"/>
              <a:gd name="connsiteX12" fmla="*/ 65503 w 2544670"/>
              <a:gd name="connsiteY12" fmla="*/ 812154 h 2038047"/>
              <a:gd name="connsiteX13" fmla="*/ 44621 w 2544670"/>
              <a:gd name="connsiteY13" fmla="*/ 68441 h 2038047"/>
              <a:gd name="connsiteX0" fmla="*/ 44621 w 2594719"/>
              <a:gd name="connsiteY0" fmla="*/ 68441 h 2040058"/>
              <a:gd name="connsiteX1" fmla="*/ 77013 w 2594719"/>
              <a:gd name="connsiteY1" fmla="*/ 45516 h 2040058"/>
              <a:gd name="connsiteX2" fmla="*/ 354962 w 2594719"/>
              <a:gd name="connsiteY2" fmla="*/ 723069 h 2040058"/>
              <a:gd name="connsiteX3" fmla="*/ 659520 w 2594719"/>
              <a:gd name="connsiteY3" fmla="*/ 1243815 h 2040058"/>
              <a:gd name="connsiteX4" fmla="*/ 1174473 w 2594719"/>
              <a:gd name="connsiteY4" fmla="*/ 1621530 h 2040058"/>
              <a:gd name="connsiteX5" fmla="*/ 1708692 w 2594719"/>
              <a:gd name="connsiteY5" fmla="*/ 1699932 h 2040058"/>
              <a:gd name="connsiteX6" fmla="*/ 2581031 w 2594719"/>
              <a:gd name="connsiteY6" fmla="*/ 1747032 h 2040058"/>
              <a:gd name="connsiteX7" fmla="*/ 1496475 w 2594719"/>
              <a:gd name="connsiteY7" fmla="*/ 2037964 h 2040058"/>
              <a:gd name="connsiteX8" fmla="*/ 840214 w 2594719"/>
              <a:gd name="connsiteY8" fmla="*/ 1870280 h 2040058"/>
              <a:gd name="connsiteX9" fmla="*/ 629159 w 2594719"/>
              <a:gd name="connsiteY9" fmla="*/ 1734876 h 2040058"/>
              <a:gd name="connsiteX10" fmla="*/ 317049 w 2594719"/>
              <a:gd name="connsiteY10" fmla="*/ 1411890 h 2040058"/>
              <a:gd name="connsiteX11" fmla="*/ 225304 w 2594719"/>
              <a:gd name="connsiteY11" fmla="*/ 1182441 h 2040058"/>
              <a:gd name="connsiteX12" fmla="*/ 65503 w 2594719"/>
              <a:gd name="connsiteY12" fmla="*/ 812154 h 2040058"/>
              <a:gd name="connsiteX13" fmla="*/ 44621 w 2594719"/>
              <a:gd name="connsiteY13" fmla="*/ 68441 h 2040058"/>
              <a:gd name="connsiteX0" fmla="*/ 44621 w 2602796"/>
              <a:gd name="connsiteY0" fmla="*/ 68441 h 2040058"/>
              <a:gd name="connsiteX1" fmla="*/ 77013 w 2602796"/>
              <a:gd name="connsiteY1" fmla="*/ 45516 h 2040058"/>
              <a:gd name="connsiteX2" fmla="*/ 354962 w 2602796"/>
              <a:gd name="connsiteY2" fmla="*/ 723069 h 2040058"/>
              <a:gd name="connsiteX3" fmla="*/ 659520 w 2602796"/>
              <a:gd name="connsiteY3" fmla="*/ 1243815 h 2040058"/>
              <a:gd name="connsiteX4" fmla="*/ 1174473 w 2602796"/>
              <a:gd name="connsiteY4" fmla="*/ 1621530 h 2040058"/>
              <a:gd name="connsiteX5" fmla="*/ 1708692 w 2602796"/>
              <a:gd name="connsiteY5" fmla="*/ 1699932 h 2040058"/>
              <a:gd name="connsiteX6" fmla="*/ 2581031 w 2602796"/>
              <a:gd name="connsiteY6" fmla="*/ 1747032 h 2040058"/>
              <a:gd name="connsiteX7" fmla="*/ 1496475 w 2602796"/>
              <a:gd name="connsiteY7" fmla="*/ 2037964 h 2040058"/>
              <a:gd name="connsiteX8" fmla="*/ 840214 w 2602796"/>
              <a:gd name="connsiteY8" fmla="*/ 1870280 h 2040058"/>
              <a:gd name="connsiteX9" fmla="*/ 629159 w 2602796"/>
              <a:gd name="connsiteY9" fmla="*/ 1734876 h 2040058"/>
              <a:gd name="connsiteX10" fmla="*/ 317049 w 2602796"/>
              <a:gd name="connsiteY10" fmla="*/ 1411890 h 2040058"/>
              <a:gd name="connsiteX11" fmla="*/ 225304 w 2602796"/>
              <a:gd name="connsiteY11" fmla="*/ 1182441 h 2040058"/>
              <a:gd name="connsiteX12" fmla="*/ 65503 w 2602796"/>
              <a:gd name="connsiteY12" fmla="*/ 812154 h 2040058"/>
              <a:gd name="connsiteX13" fmla="*/ 44621 w 2602796"/>
              <a:gd name="connsiteY13" fmla="*/ 68441 h 2040058"/>
              <a:gd name="connsiteX0" fmla="*/ 44621 w 2603485"/>
              <a:gd name="connsiteY0" fmla="*/ 68441 h 2037984"/>
              <a:gd name="connsiteX1" fmla="*/ 77013 w 2603485"/>
              <a:gd name="connsiteY1" fmla="*/ 45516 h 2037984"/>
              <a:gd name="connsiteX2" fmla="*/ 354962 w 2603485"/>
              <a:gd name="connsiteY2" fmla="*/ 723069 h 2037984"/>
              <a:gd name="connsiteX3" fmla="*/ 659520 w 2603485"/>
              <a:gd name="connsiteY3" fmla="*/ 1243815 h 2037984"/>
              <a:gd name="connsiteX4" fmla="*/ 1174473 w 2603485"/>
              <a:gd name="connsiteY4" fmla="*/ 1621530 h 2037984"/>
              <a:gd name="connsiteX5" fmla="*/ 1708692 w 2603485"/>
              <a:gd name="connsiteY5" fmla="*/ 1699932 h 2037984"/>
              <a:gd name="connsiteX6" fmla="*/ 2581031 w 2603485"/>
              <a:gd name="connsiteY6" fmla="*/ 1747032 h 2037984"/>
              <a:gd name="connsiteX7" fmla="*/ 1496475 w 2603485"/>
              <a:gd name="connsiteY7" fmla="*/ 2037964 h 2037984"/>
              <a:gd name="connsiteX8" fmla="*/ 629159 w 2603485"/>
              <a:gd name="connsiteY8" fmla="*/ 1734876 h 2037984"/>
              <a:gd name="connsiteX9" fmla="*/ 317049 w 2603485"/>
              <a:gd name="connsiteY9" fmla="*/ 1411890 h 2037984"/>
              <a:gd name="connsiteX10" fmla="*/ 225304 w 2603485"/>
              <a:gd name="connsiteY10" fmla="*/ 1182441 h 2037984"/>
              <a:gd name="connsiteX11" fmla="*/ 65503 w 2603485"/>
              <a:gd name="connsiteY11" fmla="*/ 812154 h 2037984"/>
              <a:gd name="connsiteX12" fmla="*/ 44621 w 2603485"/>
              <a:gd name="connsiteY12" fmla="*/ 68441 h 2037984"/>
              <a:gd name="connsiteX0" fmla="*/ 44621 w 2602928"/>
              <a:gd name="connsiteY0" fmla="*/ 68441 h 2039150"/>
              <a:gd name="connsiteX1" fmla="*/ 77013 w 2602928"/>
              <a:gd name="connsiteY1" fmla="*/ 45516 h 2039150"/>
              <a:gd name="connsiteX2" fmla="*/ 354962 w 2602928"/>
              <a:gd name="connsiteY2" fmla="*/ 723069 h 2039150"/>
              <a:gd name="connsiteX3" fmla="*/ 659520 w 2602928"/>
              <a:gd name="connsiteY3" fmla="*/ 1243815 h 2039150"/>
              <a:gd name="connsiteX4" fmla="*/ 1174473 w 2602928"/>
              <a:gd name="connsiteY4" fmla="*/ 1621530 h 2039150"/>
              <a:gd name="connsiteX5" fmla="*/ 1708692 w 2602928"/>
              <a:gd name="connsiteY5" fmla="*/ 1699932 h 2039150"/>
              <a:gd name="connsiteX6" fmla="*/ 2581031 w 2602928"/>
              <a:gd name="connsiteY6" fmla="*/ 1747032 h 2039150"/>
              <a:gd name="connsiteX7" fmla="*/ 1496475 w 2602928"/>
              <a:gd name="connsiteY7" fmla="*/ 2037964 h 2039150"/>
              <a:gd name="connsiteX8" fmla="*/ 798710 w 2602928"/>
              <a:gd name="connsiteY8" fmla="*/ 1832158 h 2039150"/>
              <a:gd name="connsiteX9" fmla="*/ 317049 w 2602928"/>
              <a:gd name="connsiteY9" fmla="*/ 1411890 h 2039150"/>
              <a:gd name="connsiteX10" fmla="*/ 225304 w 2602928"/>
              <a:gd name="connsiteY10" fmla="*/ 1182441 h 2039150"/>
              <a:gd name="connsiteX11" fmla="*/ 65503 w 2602928"/>
              <a:gd name="connsiteY11" fmla="*/ 812154 h 2039150"/>
              <a:gd name="connsiteX12" fmla="*/ 44621 w 2602928"/>
              <a:gd name="connsiteY12" fmla="*/ 68441 h 2039150"/>
              <a:gd name="connsiteX0" fmla="*/ 44621 w 2602928"/>
              <a:gd name="connsiteY0" fmla="*/ 68441 h 2039838"/>
              <a:gd name="connsiteX1" fmla="*/ 77013 w 2602928"/>
              <a:gd name="connsiteY1" fmla="*/ 45516 h 2039838"/>
              <a:gd name="connsiteX2" fmla="*/ 354962 w 2602928"/>
              <a:gd name="connsiteY2" fmla="*/ 723069 h 2039838"/>
              <a:gd name="connsiteX3" fmla="*/ 659520 w 2602928"/>
              <a:gd name="connsiteY3" fmla="*/ 1243815 h 2039838"/>
              <a:gd name="connsiteX4" fmla="*/ 1174473 w 2602928"/>
              <a:gd name="connsiteY4" fmla="*/ 1621530 h 2039838"/>
              <a:gd name="connsiteX5" fmla="*/ 1708692 w 2602928"/>
              <a:gd name="connsiteY5" fmla="*/ 1699932 h 2039838"/>
              <a:gd name="connsiteX6" fmla="*/ 2581031 w 2602928"/>
              <a:gd name="connsiteY6" fmla="*/ 1747032 h 2039838"/>
              <a:gd name="connsiteX7" fmla="*/ 1496475 w 2602928"/>
              <a:gd name="connsiteY7" fmla="*/ 2037964 h 2039838"/>
              <a:gd name="connsiteX8" fmla="*/ 798710 w 2602928"/>
              <a:gd name="connsiteY8" fmla="*/ 1832158 h 2039838"/>
              <a:gd name="connsiteX9" fmla="*/ 317049 w 2602928"/>
              <a:gd name="connsiteY9" fmla="*/ 1411890 h 2039838"/>
              <a:gd name="connsiteX10" fmla="*/ 225304 w 2602928"/>
              <a:gd name="connsiteY10" fmla="*/ 1182441 h 2039838"/>
              <a:gd name="connsiteX11" fmla="*/ 65503 w 2602928"/>
              <a:gd name="connsiteY11" fmla="*/ 812154 h 2039838"/>
              <a:gd name="connsiteX12" fmla="*/ 44621 w 2602928"/>
              <a:gd name="connsiteY12" fmla="*/ 68441 h 2039838"/>
              <a:gd name="connsiteX0" fmla="*/ 44621 w 2602928"/>
              <a:gd name="connsiteY0" fmla="*/ 68441 h 2039838"/>
              <a:gd name="connsiteX1" fmla="*/ 77013 w 2602928"/>
              <a:gd name="connsiteY1" fmla="*/ 45516 h 2039838"/>
              <a:gd name="connsiteX2" fmla="*/ 354962 w 2602928"/>
              <a:gd name="connsiteY2" fmla="*/ 723069 h 2039838"/>
              <a:gd name="connsiteX3" fmla="*/ 659520 w 2602928"/>
              <a:gd name="connsiteY3" fmla="*/ 1243815 h 2039838"/>
              <a:gd name="connsiteX4" fmla="*/ 1174473 w 2602928"/>
              <a:gd name="connsiteY4" fmla="*/ 1621530 h 2039838"/>
              <a:gd name="connsiteX5" fmla="*/ 1708692 w 2602928"/>
              <a:gd name="connsiteY5" fmla="*/ 1699932 h 2039838"/>
              <a:gd name="connsiteX6" fmla="*/ 2581031 w 2602928"/>
              <a:gd name="connsiteY6" fmla="*/ 1747032 h 2039838"/>
              <a:gd name="connsiteX7" fmla="*/ 1496475 w 2602928"/>
              <a:gd name="connsiteY7" fmla="*/ 2037964 h 2039838"/>
              <a:gd name="connsiteX8" fmla="*/ 798710 w 2602928"/>
              <a:gd name="connsiteY8" fmla="*/ 1832158 h 2039838"/>
              <a:gd name="connsiteX9" fmla="*/ 317049 w 2602928"/>
              <a:gd name="connsiteY9" fmla="*/ 1411890 h 2039838"/>
              <a:gd name="connsiteX10" fmla="*/ 65503 w 2602928"/>
              <a:gd name="connsiteY10" fmla="*/ 812154 h 2039838"/>
              <a:gd name="connsiteX11" fmla="*/ 44621 w 2602928"/>
              <a:gd name="connsiteY11" fmla="*/ 68441 h 2039838"/>
              <a:gd name="connsiteX0" fmla="*/ 44621 w 2602928"/>
              <a:gd name="connsiteY0" fmla="*/ 68441 h 2039429"/>
              <a:gd name="connsiteX1" fmla="*/ 77013 w 2602928"/>
              <a:gd name="connsiteY1" fmla="*/ 45516 h 2039429"/>
              <a:gd name="connsiteX2" fmla="*/ 354962 w 2602928"/>
              <a:gd name="connsiteY2" fmla="*/ 723069 h 2039429"/>
              <a:gd name="connsiteX3" fmla="*/ 659520 w 2602928"/>
              <a:gd name="connsiteY3" fmla="*/ 1243815 h 2039429"/>
              <a:gd name="connsiteX4" fmla="*/ 1174473 w 2602928"/>
              <a:gd name="connsiteY4" fmla="*/ 1621530 h 2039429"/>
              <a:gd name="connsiteX5" fmla="*/ 1708692 w 2602928"/>
              <a:gd name="connsiteY5" fmla="*/ 1699932 h 2039429"/>
              <a:gd name="connsiteX6" fmla="*/ 2581031 w 2602928"/>
              <a:gd name="connsiteY6" fmla="*/ 1747032 h 2039429"/>
              <a:gd name="connsiteX7" fmla="*/ 1496475 w 2602928"/>
              <a:gd name="connsiteY7" fmla="*/ 2037964 h 2039429"/>
              <a:gd name="connsiteX8" fmla="*/ 798710 w 2602928"/>
              <a:gd name="connsiteY8" fmla="*/ 1832158 h 2039429"/>
              <a:gd name="connsiteX9" fmla="*/ 266542 w 2602928"/>
              <a:gd name="connsiteY9" fmla="*/ 1260119 h 2039429"/>
              <a:gd name="connsiteX10" fmla="*/ 65503 w 2602928"/>
              <a:gd name="connsiteY10" fmla="*/ 812154 h 2039429"/>
              <a:gd name="connsiteX11" fmla="*/ 44621 w 2602928"/>
              <a:gd name="connsiteY11" fmla="*/ 68441 h 2039429"/>
              <a:gd name="connsiteX0" fmla="*/ 44621 w 2602928"/>
              <a:gd name="connsiteY0" fmla="*/ 68441 h 2039429"/>
              <a:gd name="connsiteX1" fmla="*/ 77013 w 2602928"/>
              <a:gd name="connsiteY1" fmla="*/ 45516 h 2039429"/>
              <a:gd name="connsiteX2" fmla="*/ 354962 w 2602928"/>
              <a:gd name="connsiteY2" fmla="*/ 723069 h 2039429"/>
              <a:gd name="connsiteX3" fmla="*/ 659520 w 2602928"/>
              <a:gd name="connsiteY3" fmla="*/ 1243815 h 2039429"/>
              <a:gd name="connsiteX4" fmla="*/ 1174473 w 2602928"/>
              <a:gd name="connsiteY4" fmla="*/ 1621530 h 2039429"/>
              <a:gd name="connsiteX5" fmla="*/ 1708692 w 2602928"/>
              <a:gd name="connsiteY5" fmla="*/ 1699932 h 2039429"/>
              <a:gd name="connsiteX6" fmla="*/ 2581031 w 2602928"/>
              <a:gd name="connsiteY6" fmla="*/ 1747032 h 2039429"/>
              <a:gd name="connsiteX7" fmla="*/ 1496475 w 2602928"/>
              <a:gd name="connsiteY7" fmla="*/ 2037964 h 2039429"/>
              <a:gd name="connsiteX8" fmla="*/ 798710 w 2602928"/>
              <a:gd name="connsiteY8" fmla="*/ 1832158 h 2039429"/>
              <a:gd name="connsiteX9" fmla="*/ 266542 w 2602928"/>
              <a:gd name="connsiteY9" fmla="*/ 1260119 h 2039429"/>
              <a:gd name="connsiteX10" fmla="*/ 65503 w 2602928"/>
              <a:gd name="connsiteY10" fmla="*/ 812154 h 2039429"/>
              <a:gd name="connsiteX11" fmla="*/ 44621 w 2602928"/>
              <a:gd name="connsiteY11" fmla="*/ 68441 h 2039429"/>
              <a:gd name="connsiteX0" fmla="*/ 24230 w 2561655"/>
              <a:gd name="connsiteY0" fmla="*/ 767042 h 1994317"/>
              <a:gd name="connsiteX1" fmla="*/ 35740 w 2561655"/>
              <a:gd name="connsiteY1" fmla="*/ 404 h 1994317"/>
              <a:gd name="connsiteX2" fmla="*/ 313689 w 2561655"/>
              <a:gd name="connsiteY2" fmla="*/ 677957 h 1994317"/>
              <a:gd name="connsiteX3" fmla="*/ 618247 w 2561655"/>
              <a:gd name="connsiteY3" fmla="*/ 1198703 h 1994317"/>
              <a:gd name="connsiteX4" fmla="*/ 1133200 w 2561655"/>
              <a:gd name="connsiteY4" fmla="*/ 1576418 h 1994317"/>
              <a:gd name="connsiteX5" fmla="*/ 1667419 w 2561655"/>
              <a:gd name="connsiteY5" fmla="*/ 1654820 h 1994317"/>
              <a:gd name="connsiteX6" fmla="*/ 2539758 w 2561655"/>
              <a:gd name="connsiteY6" fmla="*/ 1701920 h 1994317"/>
              <a:gd name="connsiteX7" fmla="*/ 1455202 w 2561655"/>
              <a:gd name="connsiteY7" fmla="*/ 1992852 h 1994317"/>
              <a:gd name="connsiteX8" fmla="*/ 757437 w 2561655"/>
              <a:gd name="connsiteY8" fmla="*/ 1787046 h 1994317"/>
              <a:gd name="connsiteX9" fmla="*/ 225269 w 2561655"/>
              <a:gd name="connsiteY9" fmla="*/ 1215007 h 1994317"/>
              <a:gd name="connsiteX10" fmla="*/ 24230 w 2561655"/>
              <a:gd name="connsiteY10" fmla="*/ 767042 h 1994317"/>
              <a:gd name="connsiteX0" fmla="*/ 81814 w 2619239"/>
              <a:gd name="connsiteY0" fmla="*/ 766704 h 1993979"/>
              <a:gd name="connsiteX1" fmla="*/ 93324 w 2619239"/>
              <a:gd name="connsiteY1" fmla="*/ 66 h 1993979"/>
              <a:gd name="connsiteX2" fmla="*/ 371273 w 2619239"/>
              <a:gd name="connsiteY2" fmla="*/ 677619 h 1993979"/>
              <a:gd name="connsiteX3" fmla="*/ 675831 w 2619239"/>
              <a:gd name="connsiteY3" fmla="*/ 1198365 h 1993979"/>
              <a:gd name="connsiteX4" fmla="*/ 1190784 w 2619239"/>
              <a:gd name="connsiteY4" fmla="*/ 1576080 h 1993979"/>
              <a:gd name="connsiteX5" fmla="*/ 1725003 w 2619239"/>
              <a:gd name="connsiteY5" fmla="*/ 1654482 h 1993979"/>
              <a:gd name="connsiteX6" fmla="*/ 2597342 w 2619239"/>
              <a:gd name="connsiteY6" fmla="*/ 1701582 h 1993979"/>
              <a:gd name="connsiteX7" fmla="*/ 1512786 w 2619239"/>
              <a:gd name="connsiteY7" fmla="*/ 1992514 h 1993979"/>
              <a:gd name="connsiteX8" fmla="*/ 815021 w 2619239"/>
              <a:gd name="connsiteY8" fmla="*/ 1786708 h 1993979"/>
              <a:gd name="connsiteX9" fmla="*/ 282853 w 2619239"/>
              <a:gd name="connsiteY9" fmla="*/ 1214669 h 1993979"/>
              <a:gd name="connsiteX10" fmla="*/ 81814 w 2619239"/>
              <a:gd name="connsiteY10" fmla="*/ 766704 h 1993979"/>
              <a:gd name="connsiteX0" fmla="*/ 81814 w 2619239"/>
              <a:gd name="connsiteY0" fmla="*/ 766708 h 1993983"/>
              <a:gd name="connsiteX1" fmla="*/ 93324 w 2619239"/>
              <a:gd name="connsiteY1" fmla="*/ 70 h 1993983"/>
              <a:gd name="connsiteX2" fmla="*/ 371273 w 2619239"/>
              <a:gd name="connsiteY2" fmla="*/ 677623 h 1993983"/>
              <a:gd name="connsiteX3" fmla="*/ 675831 w 2619239"/>
              <a:gd name="connsiteY3" fmla="*/ 1198369 h 1993983"/>
              <a:gd name="connsiteX4" fmla="*/ 1190784 w 2619239"/>
              <a:gd name="connsiteY4" fmla="*/ 1576084 h 1993983"/>
              <a:gd name="connsiteX5" fmla="*/ 1725003 w 2619239"/>
              <a:gd name="connsiteY5" fmla="*/ 1654486 h 1993983"/>
              <a:gd name="connsiteX6" fmla="*/ 2597342 w 2619239"/>
              <a:gd name="connsiteY6" fmla="*/ 1701586 h 1993983"/>
              <a:gd name="connsiteX7" fmla="*/ 1512786 w 2619239"/>
              <a:gd name="connsiteY7" fmla="*/ 1992518 h 1993983"/>
              <a:gd name="connsiteX8" fmla="*/ 815021 w 2619239"/>
              <a:gd name="connsiteY8" fmla="*/ 1786712 h 1993983"/>
              <a:gd name="connsiteX9" fmla="*/ 282853 w 2619239"/>
              <a:gd name="connsiteY9" fmla="*/ 1214673 h 1993983"/>
              <a:gd name="connsiteX10" fmla="*/ 81814 w 2619239"/>
              <a:gd name="connsiteY10" fmla="*/ 766708 h 1993983"/>
              <a:gd name="connsiteX0" fmla="*/ 24588 w 2562013"/>
              <a:gd name="connsiteY0" fmla="*/ 767148 h 1994423"/>
              <a:gd name="connsiteX1" fmla="*/ 36098 w 2562013"/>
              <a:gd name="connsiteY1" fmla="*/ 510 h 1994423"/>
              <a:gd name="connsiteX2" fmla="*/ 320001 w 2562013"/>
              <a:gd name="connsiteY2" fmla="*/ 671123 h 1994423"/>
              <a:gd name="connsiteX3" fmla="*/ 618605 w 2562013"/>
              <a:gd name="connsiteY3" fmla="*/ 1198809 h 1994423"/>
              <a:gd name="connsiteX4" fmla="*/ 1133558 w 2562013"/>
              <a:gd name="connsiteY4" fmla="*/ 1576524 h 1994423"/>
              <a:gd name="connsiteX5" fmla="*/ 1667777 w 2562013"/>
              <a:gd name="connsiteY5" fmla="*/ 1654926 h 1994423"/>
              <a:gd name="connsiteX6" fmla="*/ 2540116 w 2562013"/>
              <a:gd name="connsiteY6" fmla="*/ 1702026 h 1994423"/>
              <a:gd name="connsiteX7" fmla="*/ 1455560 w 2562013"/>
              <a:gd name="connsiteY7" fmla="*/ 1992958 h 1994423"/>
              <a:gd name="connsiteX8" fmla="*/ 757795 w 2562013"/>
              <a:gd name="connsiteY8" fmla="*/ 1787152 h 1994423"/>
              <a:gd name="connsiteX9" fmla="*/ 225627 w 2562013"/>
              <a:gd name="connsiteY9" fmla="*/ 1215113 h 1994423"/>
              <a:gd name="connsiteX10" fmla="*/ 24588 w 2562013"/>
              <a:gd name="connsiteY10" fmla="*/ 767148 h 1994423"/>
              <a:gd name="connsiteX0" fmla="*/ 13473 w 2550898"/>
              <a:gd name="connsiteY0" fmla="*/ 750157 h 1977432"/>
              <a:gd name="connsiteX1" fmla="*/ 58696 w 2550898"/>
              <a:gd name="connsiteY1" fmla="*/ 397 h 1977432"/>
              <a:gd name="connsiteX2" fmla="*/ 308886 w 2550898"/>
              <a:gd name="connsiteY2" fmla="*/ 654132 h 1977432"/>
              <a:gd name="connsiteX3" fmla="*/ 607490 w 2550898"/>
              <a:gd name="connsiteY3" fmla="*/ 1181818 h 1977432"/>
              <a:gd name="connsiteX4" fmla="*/ 1122443 w 2550898"/>
              <a:gd name="connsiteY4" fmla="*/ 1559533 h 1977432"/>
              <a:gd name="connsiteX5" fmla="*/ 1656662 w 2550898"/>
              <a:gd name="connsiteY5" fmla="*/ 1637935 h 1977432"/>
              <a:gd name="connsiteX6" fmla="*/ 2529001 w 2550898"/>
              <a:gd name="connsiteY6" fmla="*/ 1685035 h 1977432"/>
              <a:gd name="connsiteX7" fmla="*/ 1444445 w 2550898"/>
              <a:gd name="connsiteY7" fmla="*/ 1975967 h 1977432"/>
              <a:gd name="connsiteX8" fmla="*/ 746680 w 2550898"/>
              <a:gd name="connsiteY8" fmla="*/ 1770161 h 1977432"/>
              <a:gd name="connsiteX9" fmla="*/ 214512 w 2550898"/>
              <a:gd name="connsiteY9" fmla="*/ 1198122 h 1977432"/>
              <a:gd name="connsiteX10" fmla="*/ 13473 w 2550898"/>
              <a:gd name="connsiteY10" fmla="*/ 750157 h 1977432"/>
              <a:gd name="connsiteX0" fmla="*/ 14114 w 2551539"/>
              <a:gd name="connsiteY0" fmla="*/ 788813 h 2016088"/>
              <a:gd name="connsiteX1" fmla="*/ 56381 w 2551539"/>
              <a:gd name="connsiteY1" fmla="*/ 371 h 2016088"/>
              <a:gd name="connsiteX2" fmla="*/ 309527 w 2551539"/>
              <a:gd name="connsiteY2" fmla="*/ 692788 h 2016088"/>
              <a:gd name="connsiteX3" fmla="*/ 608131 w 2551539"/>
              <a:gd name="connsiteY3" fmla="*/ 1220474 h 2016088"/>
              <a:gd name="connsiteX4" fmla="*/ 1123084 w 2551539"/>
              <a:gd name="connsiteY4" fmla="*/ 1598189 h 2016088"/>
              <a:gd name="connsiteX5" fmla="*/ 1657303 w 2551539"/>
              <a:gd name="connsiteY5" fmla="*/ 1676591 h 2016088"/>
              <a:gd name="connsiteX6" fmla="*/ 2529642 w 2551539"/>
              <a:gd name="connsiteY6" fmla="*/ 1723691 h 2016088"/>
              <a:gd name="connsiteX7" fmla="*/ 1445086 w 2551539"/>
              <a:gd name="connsiteY7" fmla="*/ 2014623 h 2016088"/>
              <a:gd name="connsiteX8" fmla="*/ 747321 w 2551539"/>
              <a:gd name="connsiteY8" fmla="*/ 1808817 h 2016088"/>
              <a:gd name="connsiteX9" fmla="*/ 215153 w 2551539"/>
              <a:gd name="connsiteY9" fmla="*/ 1236778 h 2016088"/>
              <a:gd name="connsiteX10" fmla="*/ 14114 w 2551539"/>
              <a:gd name="connsiteY10" fmla="*/ 788813 h 2016088"/>
              <a:gd name="connsiteX0" fmla="*/ 55404 w 2592829"/>
              <a:gd name="connsiteY0" fmla="*/ 789288 h 2016563"/>
              <a:gd name="connsiteX1" fmla="*/ 97671 w 2592829"/>
              <a:gd name="connsiteY1" fmla="*/ 846 h 2016563"/>
              <a:gd name="connsiteX2" fmla="*/ 350817 w 2592829"/>
              <a:gd name="connsiteY2" fmla="*/ 693263 h 2016563"/>
              <a:gd name="connsiteX3" fmla="*/ 649421 w 2592829"/>
              <a:gd name="connsiteY3" fmla="*/ 1220949 h 2016563"/>
              <a:gd name="connsiteX4" fmla="*/ 1164374 w 2592829"/>
              <a:gd name="connsiteY4" fmla="*/ 1598664 h 2016563"/>
              <a:gd name="connsiteX5" fmla="*/ 1698593 w 2592829"/>
              <a:gd name="connsiteY5" fmla="*/ 1677066 h 2016563"/>
              <a:gd name="connsiteX6" fmla="*/ 2570932 w 2592829"/>
              <a:gd name="connsiteY6" fmla="*/ 1724166 h 2016563"/>
              <a:gd name="connsiteX7" fmla="*/ 1486376 w 2592829"/>
              <a:gd name="connsiteY7" fmla="*/ 2015098 h 2016563"/>
              <a:gd name="connsiteX8" fmla="*/ 788611 w 2592829"/>
              <a:gd name="connsiteY8" fmla="*/ 1809292 h 2016563"/>
              <a:gd name="connsiteX9" fmla="*/ 256443 w 2592829"/>
              <a:gd name="connsiteY9" fmla="*/ 1237253 h 2016563"/>
              <a:gd name="connsiteX10" fmla="*/ 55404 w 2592829"/>
              <a:gd name="connsiteY10" fmla="*/ 789288 h 2016563"/>
              <a:gd name="connsiteX0" fmla="*/ 55404 w 2595811"/>
              <a:gd name="connsiteY0" fmla="*/ 789288 h 2016563"/>
              <a:gd name="connsiteX1" fmla="*/ 97671 w 2595811"/>
              <a:gd name="connsiteY1" fmla="*/ 846 h 2016563"/>
              <a:gd name="connsiteX2" fmla="*/ 350817 w 2595811"/>
              <a:gd name="connsiteY2" fmla="*/ 693263 h 2016563"/>
              <a:gd name="connsiteX3" fmla="*/ 649421 w 2595811"/>
              <a:gd name="connsiteY3" fmla="*/ 1220949 h 2016563"/>
              <a:gd name="connsiteX4" fmla="*/ 1164374 w 2595811"/>
              <a:gd name="connsiteY4" fmla="*/ 1598664 h 2016563"/>
              <a:gd name="connsiteX5" fmla="*/ 1698593 w 2595811"/>
              <a:gd name="connsiteY5" fmla="*/ 1677066 h 2016563"/>
              <a:gd name="connsiteX6" fmla="*/ 2570932 w 2595811"/>
              <a:gd name="connsiteY6" fmla="*/ 1724166 h 2016563"/>
              <a:gd name="connsiteX7" fmla="*/ 1486376 w 2595811"/>
              <a:gd name="connsiteY7" fmla="*/ 2015098 h 2016563"/>
              <a:gd name="connsiteX8" fmla="*/ 788611 w 2595811"/>
              <a:gd name="connsiteY8" fmla="*/ 1809292 h 2016563"/>
              <a:gd name="connsiteX9" fmla="*/ 256443 w 2595811"/>
              <a:gd name="connsiteY9" fmla="*/ 1237253 h 2016563"/>
              <a:gd name="connsiteX10" fmla="*/ 55404 w 2595811"/>
              <a:gd name="connsiteY10" fmla="*/ 789288 h 2016563"/>
              <a:gd name="connsiteX0" fmla="*/ 55404 w 2595811"/>
              <a:gd name="connsiteY0" fmla="*/ 789288 h 2016563"/>
              <a:gd name="connsiteX1" fmla="*/ 97671 w 2595811"/>
              <a:gd name="connsiteY1" fmla="*/ 846 h 2016563"/>
              <a:gd name="connsiteX2" fmla="*/ 350817 w 2595811"/>
              <a:gd name="connsiteY2" fmla="*/ 693263 h 2016563"/>
              <a:gd name="connsiteX3" fmla="*/ 724814 w 2595811"/>
              <a:gd name="connsiteY3" fmla="*/ 1189249 h 2016563"/>
              <a:gd name="connsiteX4" fmla="*/ 1164374 w 2595811"/>
              <a:gd name="connsiteY4" fmla="*/ 1598664 h 2016563"/>
              <a:gd name="connsiteX5" fmla="*/ 1698593 w 2595811"/>
              <a:gd name="connsiteY5" fmla="*/ 1677066 h 2016563"/>
              <a:gd name="connsiteX6" fmla="*/ 2570932 w 2595811"/>
              <a:gd name="connsiteY6" fmla="*/ 1724166 h 2016563"/>
              <a:gd name="connsiteX7" fmla="*/ 1486376 w 2595811"/>
              <a:gd name="connsiteY7" fmla="*/ 2015098 h 2016563"/>
              <a:gd name="connsiteX8" fmla="*/ 788611 w 2595811"/>
              <a:gd name="connsiteY8" fmla="*/ 1809292 h 2016563"/>
              <a:gd name="connsiteX9" fmla="*/ 256443 w 2595811"/>
              <a:gd name="connsiteY9" fmla="*/ 1237253 h 2016563"/>
              <a:gd name="connsiteX10" fmla="*/ 55404 w 2595811"/>
              <a:gd name="connsiteY10" fmla="*/ 789288 h 2016563"/>
              <a:gd name="connsiteX0" fmla="*/ 55404 w 2595811"/>
              <a:gd name="connsiteY0" fmla="*/ 789288 h 2016563"/>
              <a:gd name="connsiteX1" fmla="*/ 97671 w 2595811"/>
              <a:gd name="connsiteY1" fmla="*/ 846 h 2016563"/>
              <a:gd name="connsiteX2" fmla="*/ 350817 w 2595811"/>
              <a:gd name="connsiteY2" fmla="*/ 693263 h 2016563"/>
              <a:gd name="connsiteX3" fmla="*/ 724814 w 2595811"/>
              <a:gd name="connsiteY3" fmla="*/ 1189249 h 2016563"/>
              <a:gd name="connsiteX4" fmla="*/ 1164374 w 2595811"/>
              <a:gd name="connsiteY4" fmla="*/ 1598664 h 2016563"/>
              <a:gd name="connsiteX5" fmla="*/ 1698593 w 2595811"/>
              <a:gd name="connsiteY5" fmla="*/ 1677066 h 2016563"/>
              <a:gd name="connsiteX6" fmla="*/ 2570932 w 2595811"/>
              <a:gd name="connsiteY6" fmla="*/ 1724166 h 2016563"/>
              <a:gd name="connsiteX7" fmla="*/ 1486376 w 2595811"/>
              <a:gd name="connsiteY7" fmla="*/ 2015098 h 2016563"/>
              <a:gd name="connsiteX8" fmla="*/ 788611 w 2595811"/>
              <a:gd name="connsiteY8" fmla="*/ 1809292 h 2016563"/>
              <a:gd name="connsiteX9" fmla="*/ 256443 w 2595811"/>
              <a:gd name="connsiteY9" fmla="*/ 1237253 h 2016563"/>
              <a:gd name="connsiteX10" fmla="*/ 55404 w 2595811"/>
              <a:gd name="connsiteY10" fmla="*/ 789288 h 2016563"/>
              <a:gd name="connsiteX0" fmla="*/ 55404 w 2595811"/>
              <a:gd name="connsiteY0" fmla="*/ 789288 h 2016563"/>
              <a:gd name="connsiteX1" fmla="*/ 97671 w 2595811"/>
              <a:gd name="connsiteY1" fmla="*/ 846 h 2016563"/>
              <a:gd name="connsiteX2" fmla="*/ 350817 w 2595811"/>
              <a:gd name="connsiteY2" fmla="*/ 693263 h 2016563"/>
              <a:gd name="connsiteX3" fmla="*/ 724814 w 2595811"/>
              <a:gd name="connsiteY3" fmla="*/ 1189249 h 2016563"/>
              <a:gd name="connsiteX4" fmla="*/ 1199114 w 2595811"/>
              <a:gd name="connsiteY4" fmla="*/ 1544131 h 2016563"/>
              <a:gd name="connsiteX5" fmla="*/ 1698593 w 2595811"/>
              <a:gd name="connsiteY5" fmla="*/ 1677066 h 2016563"/>
              <a:gd name="connsiteX6" fmla="*/ 2570932 w 2595811"/>
              <a:gd name="connsiteY6" fmla="*/ 1724166 h 2016563"/>
              <a:gd name="connsiteX7" fmla="*/ 1486376 w 2595811"/>
              <a:gd name="connsiteY7" fmla="*/ 2015098 h 2016563"/>
              <a:gd name="connsiteX8" fmla="*/ 788611 w 2595811"/>
              <a:gd name="connsiteY8" fmla="*/ 1809292 h 2016563"/>
              <a:gd name="connsiteX9" fmla="*/ 256443 w 2595811"/>
              <a:gd name="connsiteY9" fmla="*/ 1237253 h 2016563"/>
              <a:gd name="connsiteX10" fmla="*/ 55404 w 2595811"/>
              <a:gd name="connsiteY10" fmla="*/ 789288 h 2016563"/>
              <a:gd name="connsiteX0" fmla="*/ 55404 w 2595811"/>
              <a:gd name="connsiteY0" fmla="*/ 789288 h 2016563"/>
              <a:gd name="connsiteX1" fmla="*/ 97671 w 2595811"/>
              <a:gd name="connsiteY1" fmla="*/ 846 h 2016563"/>
              <a:gd name="connsiteX2" fmla="*/ 350817 w 2595811"/>
              <a:gd name="connsiteY2" fmla="*/ 693263 h 2016563"/>
              <a:gd name="connsiteX3" fmla="*/ 724814 w 2595811"/>
              <a:gd name="connsiteY3" fmla="*/ 1189249 h 2016563"/>
              <a:gd name="connsiteX4" fmla="*/ 1698593 w 2595811"/>
              <a:gd name="connsiteY4" fmla="*/ 1677066 h 2016563"/>
              <a:gd name="connsiteX5" fmla="*/ 2570932 w 2595811"/>
              <a:gd name="connsiteY5" fmla="*/ 1724166 h 2016563"/>
              <a:gd name="connsiteX6" fmla="*/ 1486376 w 2595811"/>
              <a:gd name="connsiteY6" fmla="*/ 2015098 h 2016563"/>
              <a:gd name="connsiteX7" fmla="*/ 788611 w 2595811"/>
              <a:gd name="connsiteY7" fmla="*/ 1809292 h 2016563"/>
              <a:gd name="connsiteX8" fmla="*/ 256443 w 2595811"/>
              <a:gd name="connsiteY8" fmla="*/ 1237253 h 2016563"/>
              <a:gd name="connsiteX9" fmla="*/ 55404 w 2595811"/>
              <a:gd name="connsiteY9" fmla="*/ 789288 h 2016563"/>
              <a:gd name="connsiteX0" fmla="*/ 55404 w 2595811"/>
              <a:gd name="connsiteY0" fmla="*/ 789288 h 2016563"/>
              <a:gd name="connsiteX1" fmla="*/ 97671 w 2595811"/>
              <a:gd name="connsiteY1" fmla="*/ 846 h 2016563"/>
              <a:gd name="connsiteX2" fmla="*/ 350817 w 2595811"/>
              <a:gd name="connsiteY2" fmla="*/ 693263 h 2016563"/>
              <a:gd name="connsiteX3" fmla="*/ 724814 w 2595811"/>
              <a:gd name="connsiteY3" fmla="*/ 1189249 h 2016563"/>
              <a:gd name="connsiteX4" fmla="*/ 1698593 w 2595811"/>
              <a:gd name="connsiteY4" fmla="*/ 1677066 h 2016563"/>
              <a:gd name="connsiteX5" fmla="*/ 2570932 w 2595811"/>
              <a:gd name="connsiteY5" fmla="*/ 1724166 h 2016563"/>
              <a:gd name="connsiteX6" fmla="*/ 1486376 w 2595811"/>
              <a:gd name="connsiteY6" fmla="*/ 2015098 h 2016563"/>
              <a:gd name="connsiteX7" fmla="*/ 788611 w 2595811"/>
              <a:gd name="connsiteY7" fmla="*/ 1809292 h 2016563"/>
              <a:gd name="connsiteX8" fmla="*/ 256443 w 2595811"/>
              <a:gd name="connsiteY8" fmla="*/ 1237253 h 2016563"/>
              <a:gd name="connsiteX9" fmla="*/ 55404 w 2595811"/>
              <a:gd name="connsiteY9" fmla="*/ 789288 h 2016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5811" h="2016563">
                <a:moveTo>
                  <a:pt x="55404" y="789288"/>
                </a:moveTo>
                <a:cubicBezTo>
                  <a:pt x="23816" y="586854"/>
                  <a:pt x="-71551" y="-25857"/>
                  <a:pt x="97671" y="846"/>
                </a:cubicBezTo>
                <a:cubicBezTo>
                  <a:pt x="266893" y="27549"/>
                  <a:pt x="246293" y="495196"/>
                  <a:pt x="350817" y="693263"/>
                </a:cubicBezTo>
                <a:cubicBezTo>
                  <a:pt x="455341" y="891330"/>
                  <a:pt x="652437" y="1073451"/>
                  <a:pt x="724814" y="1189249"/>
                </a:cubicBezTo>
                <a:cubicBezTo>
                  <a:pt x="949443" y="1353216"/>
                  <a:pt x="1174666" y="1643346"/>
                  <a:pt x="1698593" y="1677066"/>
                </a:cubicBezTo>
                <a:cubicBezTo>
                  <a:pt x="2222520" y="1710786"/>
                  <a:pt x="2378277" y="1484231"/>
                  <a:pt x="2570932" y="1724166"/>
                </a:cubicBezTo>
                <a:cubicBezTo>
                  <a:pt x="2763587" y="1964101"/>
                  <a:pt x="1783429" y="2000910"/>
                  <a:pt x="1486376" y="2015098"/>
                </a:cubicBezTo>
                <a:cubicBezTo>
                  <a:pt x="1189323" y="2029286"/>
                  <a:pt x="993600" y="1938933"/>
                  <a:pt x="788611" y="1809292"/>
                </a:cubicBezTo>
                <a:cubicBezTo>
                  <a:pt x="583622" y="1679651"/>
                  <a:pt x="395809" y="1484799"/>
                  <a:pt x="256443" y="1237253"/>
                </a:cubicBezTo>
                <a:cubicBezTo>
                  <a:pt x="117077" y="989707"/>
                  <a:pt x="122417" y="938610"/>
                  <a:pt x="55404" y="789288"/>
                </a:cubicBezTo>
                <a:close/>
              </a:path>
            </a:pathLst>
          </a:custGeom>
          <a:solidFill>
            <a:srgbClr val="A6A6A6">
              <a:alpha val="49020"/>
            </a:srgb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tx2"/>
              </a:solidFill>
            </a:endParaRPr>
          </a:p>
        </p:txBody>
      </p:sp>
      <p:cxnSp>
        <p:nvCxnSpPr>
          <p:cNvPr id="132" name="Google Shape;132;g21a524d7d4b_0_23"/>
          <p:cNvCxnSpPr>
            <a:cxnSpLocks/>
            <a:stCxn id="227" idx="8"/>
            <a:endCxn id="131" idx="3"/>
          </p:cNvCxnSpPr>
          <p:nvPr/>
        </p:nvCxnSpPr>
        <p:spPr>
          <a:xfrm flipH="1">
            <a:off x="2026599" y="3533614"/>
            <a:ext cx="1145293" cy="2442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g21a524d7d4b_0_23"/>
          <p:cNvCxnSpPr>
            <a:cxnSpLocks/>
            <a:stCxn id="227" idx="7"/>
            <a:endCxn id="131" idx="3"/>
          </p:cNvCxnSpPr>
          <p:nvPr/>
        </p:nvCxnSpPr>
        <p:spPr>
          <a:xfrm flipH="1" flipV="1">
            <a:off x="2026599" y="3777847"/>
            <a:ext cx="1057687" cy="53214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g21a524d7d4b_0_23"/>
          <p:cNvSpPr/>
          <p:nvPr/>
        </p:nvSpPr>
        <p:spPr>
          <a:xfrm rot="5400000">
            <a:off x="7172880" y="4627167"/>
            <a:ext cx="737564" cy="605853"/>
          </a:xfrm>
          <a:prstGeom prst="parallelogram">
            <a:avLst>
              <a:gd name="adj" fmla="val 4604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1a524d7d4b_0_23"/>
          <p:cNvSpPr/>
          <p:nvPr/>
        </p:nvSpPr>
        <p:spPr>
          <a:xfrm rot="5400000">
            <a:off x="7930461" y="4760359"/>
            <a:ext cx="1010956" cy="1175490"/>
          </a:xfrm>
          <a:prstGeom prst="parallelogram">
            <a:avLst>
              <a:gd name="adj" fmla="val 5505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1a524d7d4b_0_23"/>
          <p:cNvSpPr txBox="1"/>
          <p:nvPr/>
        </p:nvSpPr>
        <p:spPr>
          <a:xfrm>
            <a:off x="8582429" y="6704948"/>
            <a:ext cx="2258238" cy="83095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C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storage in STSS and northward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(Fig. 10, 11)</a:t>
            </a:r>
            <a:endParaRPr dirty="0"/>
          </a:p>
        </p:txBody>
      </p:sp>
      <p:cxnSp>
        <p:nvCxnSpPr>
          <p:cNvPr id="139" name="Google Shape;139;g21a524d7d4b_0_23"/>
          <p:cNvCxnSpPr>
            <a:cxnSpLocks/>
            <a:stCxn id="134" idx="2"/>
            <a:endCxn id="138" idx="2"/>
          </p:cNvCxnSpPr>
          <p:nvPr/>
        </p:nvCxnSpPr>
        <p:spPr>
          <a:xfrm flipH="1">
            <a:off x="6719696" y="5159403"/>
            <a:ext cx="821966" cy="25086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g21a524d7d4b_0_23"/>
          <p:cNvSpPr txBox="1"/>
          <p:nvPr/>
        </p:nvSpPr>
        <p:spPr>
          <a:xfrm rot="-4200000">
            <a:off x="6969198" y="4024727"/>
            <a:ext cx="498468" cy="27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ICE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1a524d7d4b_0_23"/>
          <p:cNvSpPr txBox="1"/>
          <p:nvPr/>
        </p:nvSpPr>
        <p:spPr>
          <a:xfrm rot="-4200000">
            <a:off x="7508068" y="4220377"/>
            <a:ext cx="556265" cy="27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SPSS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1a524d7d4b_0_23"/>
          <p:cNvSpPr txBox="1"/>
          <p:nvPr/>
        </p:nvSpPr>
        <p:spPr>
          <a:xfrm rot="-4200000">
            <a:off x="7873344" y="4365384"/>
            <a:ext cx="556200" cy="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Calibri"/>
                <a:ea typeface="Calibri"/>
                <a:cs typeface="Calibri"/>
                <a:sym typeface="Calibri"/>
              </a:rPr>
              <a:t>STSS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1a524d7d4b_0_23"/>
          <p:cNvSpPr txBox="1"/>
          <p:nvPr/>
        </p:nvSpPr>
        <p:spPr>
          <a:xfrm>
            <a:off x="4293913" y="505261"/>
            <a:ext cx="2053497" cy="5847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 of maximum uptake (Fig. 5–7)</a:t>
            </a:r>
            <a:endParaRPr dirty="0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A980F782-D8BF-0185-FE67-5485C1DB34E9}"/>
              </a:ext>
            </a:extLst>
          </p:cNvPr>
          <p:cNvSpPr/>
          <p:nvPr/>
        </p:nvSpPr>
        <p:spPr>
          <a:xfrm rot="10676062" flipV="1">
            <a:off x="5333703" y="1779694"/>
            <a:ext cx="778052" cy="1068238"/>
          </a:xfrm>
          <a:custGeom>
            <a:avLst/>
            <a:gdLst>
              <a:gd name="connsiteX0" fmla="*/ 389026 w 778052"/>
              <a:gd name="connsiteY0" fmla="*/ 961253 h 961253"/>
              <a:gd name="connsiteX1" fmla="*/ 778052 w 778052"/>
              <a:gd name="connsiteY1" fmla="*/ 851604 h 961253"/>
              <a:gd name="connsiteX2" fmla="*/ 664109 w 778052"/>
              <a:gd name="connsiteY2" fmla="*/ 774071 h 961253"/>
              <a:gd name="connsiteX3" fmla="*/ 610372 w 778052"/>
              <a:gd name="connsiteY3" fmla="*/ 761574 h 961253"/>
              <a:gd name="connsiteX4" fmla="*/ 575357 w 778052"/>
              <a:gd name="connsiteY4" fmla="*/ 736313 h 961253"/>
              <a:gd name="connsiteX5" fmla="*/ 471049 w 778052"/>
              <a:gd name="connsiteY5" fmla="*/ 534560 h 961253"/>
              <a:gd name="connsiteX6" fmla="*/ 468217 w 778052"/>
              <a:gd name="connsiteY6" fmla="*/ 479740 h 961253"/>
              <a:gd name="connsiteX7" fmla="*/ 469102 w 778052"/>
              <a:gd name="connsiteY7" fmla="*/ 479740 h 961253"/>
              <a:gd name="connsiteX8" fmla="*/ 565592 w 778052"/>
              <a:gd name="connsiteY8" fmla="*/ 232281 h 961253"/>
              <a:gd name="connsiteX9" fmla="*/ 608879 w 778052"/>
              <a:gd name="connsiteY9" fmla="*/ 200026 h 961253"/>
              <a:gd name="connsiteX10" fmla="*/ 664109 w 778052"/>
              <a:gd name="connsiteY10" fmla="*/ 187182 h 961253"/>
              <a:gd name="connsiteX11" fmla="*/ 778052 w 778052"/>
              <a:gd name="connsiteY11" fmla="*/ 109649 h 961253"/>
              <a:gd name="connsiteX12" fmla="*/ 389026 w 778052"/>
              <a:gd name="connsiteY12" fmla="*/ 0 h 961253"/>
              <a:gd name="connsiteX13" fmla="*/ 0 w 778052"/>
              <a:gd name="connsiteY13" fmla="*/ 109649 h 961253"/>
              <a:gd name="connsiteX14" fmla="*/ 171518 w 778052"/>
              <a:gd name="connsiteY14" fmla="*/ 200571 h 961253"/>
              <a:gd name="connsiteX15" fmla="*/ 185648 w 778052"/>
              <a:gd name="connsiteY15" fmla="*/ 202733 h 961253"/>
              <a:gd name="connsiteX16" fmla="*/ 242053 w 778052"/>
              <a:gd name="connsiteY16" fmla="*/ 253832 h 961253"/>
              <a:gd name="connsiteX17" fmla="*/ 303837 w 778052"/>
              <a:gd name="connsiteY17" fmla="*/ 382689 h 961253"/>
              <a:gd name="connsiteX18" fmla="*/ 310336 w 778052"/>
              <a:gd name="connsiteY18" fmla="*/ 479679 h 961253"/>
              <a:gd name="connsiteX19" fmla="*/ 309836 w 778052"/>
              <a:gd name="connsiteY19" fmla="*/ 479679 h 961253"/>
              <a:gd name="connsiteX20" fmla="*/ 204649 w 778052"/>
              <a:gd name="connsiteY20" fmla="*/ 742665 h 961253"/>
              <a:gd name="connsiteX21" fmla="*/ 181331 w 778052"/>
              <a:gd name="connsiteY21" fmla="*/ 759180 h 961253"/>
              <a:gd name="connsiteX22" fmla="*/ 171518 w 778052"/>
              <a:gd name="connsiteY22" fmla="*/ 760681 h 961253"/>
              <a:gd name="connsiteX23" fmla="*/ 0 w 778052"/>
              <a:gd name="connsiteY23" fmla="*/ 851604 h 961253"/>
              <a:gd name="connsiteX24" fmla="*/ 389026 w 778052"/>
              <a:gd name="connsiteY24" fmla="*/ 961253 h 96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78052" h="961253">
                <a:moveTo>
                  <a:pt x="389026" y="961253"/>
                </a:moveTo>
                <a:cubicBezTo>
                  <a:pt x="603879" y="961253"/>
                  <a:pt x="778052" y="912161"/>
                  <a:pt x="778052" y="851604"/>
                </a:cubicBezTo>
                <a:cubicBezTo>
                  <a:pt x="778052" y="821326"/>
                  <a:pt x="734509" y="793913"/>
                  <a:pt x="664109" y="774071"/>
                </a:cubicBezTo>
                <a:lnTo>
                  <a:pt x="610372" y="761574"/>
                </a:lnTo>
                <a:lnTo>
                  <a:pt x="575357" y="736313"/>
                </a:lnTo>
                <a:cubicBezTo>
                  <a:pt x="496319" y="674019"/>
                  <a:pt x="477702" y="622920"/>
                  <a:pt x="471049" y="534560"/>
                </a:cubicBezTo>
                <a:lnTo>
                  <a:pt x="468217" y="479740"/>
                </a:lnTo>
                <a:lnTo>
                  <a:pt x="469102" y="479740"/>
                </a:lnTo>
                <a:cubicBezTo>
                  <a:pt x="473517" y="360693"/>
                  <a:pt x="481511" y="302283"/>
                  <a:pt x="565592" y="232281"/>
                </a:cubicBezTo>
                <a:lnTo>
                  <a:pt x="608879" y="200026"/>
                </a:lnTo>
                <a:lnTo>
                  <a:pt x="664109" y="187182"/>
                </a:lnTo>
                <a:cubicBezTo>
                  <a:pt x="734509" y="167340"/>
                  <a:pt x="778052" y="139927"/>
                  <a:pt x="778052" y="109649"/>
                </a:cubicBezTo>
                <a:cubicBezTo>
                  <a:pt x="778052" y="49092"/>
                  <a:pt x="603879" y="0"/>
                  <a:pt x="389026" y="0"/>
                </a:cubicBezTo>
                <a:cubicBezTo>
                  <a:pt x="174173" y="0"/>
                  <a:pt x="0" y="49092"/>
                  <a:pt x="0" y="109649"/>
                </a:cubicBezTo>
                <a:cubicBezTo>
                  <a:pt x="0" y="147497"/>
                  <a:pt x="68036" y="180867"/>
                  <a:pt x="171518" y="200571"/>
                </a:cubicBezTo>
                <a:lnTo>
                  <a:pt x="185648" y="202733"/>
                </a:lnTo>
                <a:lnTo>
                  <a:pt x="242053" y="253832"/>
                </a:lnTo>
                <a:cubicBezTo>
                  <a:pt x="274732" y="292326"/>
                  <a:pt x="294320" y="335947"/>
                  <a:pt x="303837" y="382689"/>
                </a:cubicBezTo>
                <a:lnTo>
                  <a:pt x="310336" y="479679"/>
                </a:lnTo>
                <a:lnTo>
                  <a:pt x="309836" y="479679"/>
                </a:lnTo>
                <a:cubicBezTo>
                  <a:pt x="314957" y="579842"/>
                  <a:pt x="287932" y="672862"/>
                  <a:pt x="204649" y="742665"/>
                </a:cubicBezTo>
                <a:lnTo>
                  <a:pt x="181331" y="759180"/>
                </a:lnTo>
                <a:lnTo>
                  <a:pt x="171518" y="760681"/>
                </a:lnTo>
                <a:cubicBezTo>
                  <a:pt x="68036" y="780386"/>
                  <a:pt x="0" y="813756"/>
                  <a:pt x="0" y="851604"/>
                </a:cubicBezTo>
                <a:cubicBezTo>
                  <a:pt x="0" y="912161"/>
                  <a:pt x="174173" y="961253"/>
                  <a:pt x="389026" y="961253"/>
                </a:cubicBezTo>
                <a:close/>
              </a:path>
            </a:pathLst>
          </a:custGeom>
          <a:solidFill>
            <a:srgbClr val="7F7F7E">
              <a:alpha val="36078"/>
            </a:srgb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Winter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1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1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Summer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306D345C-CBBE-D78F-407E-1B362C27EDA2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8812118" y="3462895"/>
            <a:ext cx="991373" cy="112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Google Shape;131;g21a524d7d4b_0_23"/>
          <p:cNvSpPr txBox="1"/>
          <p:nvPr/>
        </p:nvSpPr>
        <p:spPr>
          <a:xfrm>
            <a:off x="304166" y="3285404"/>
            <a:ext cx="1722433" cy="98488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7200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Atlantic and Indian STSS are strongest Southern Ocean sinks (Fig. 2, 3)</a:t>
            </a:r>
            <a:endParaRPr dirty="0"/>
          </a:p>
        </p:txBody>
      </p:sp>
      <p:sp>
        <p:nvSpPr>
          <p:cNvPr id="180" name="Google Shape;143;g21a524d7d4b_0_23">
            <a:extLst>
              <a:ext uri="{FF2B5EF4-FFF2-40B4-BE49-F238E27FC236}">
                <a16:creationId xmlns:a16="http://schemas.microsoft.com/office/drawing/2014/main" id="{6CEAA098-52B3-8F7A-B773-8A74946F4CC5}"/>
              </a:ext>
            </a:extLst>
          </p:cNvPr>
          <p:cNvSpPr txBox="1"/>
          <p:nvPr/>
        </p:nvSpPr>
        <p:spPr>
          <a:xfrm>
            <a:off x="6766648" y="457686"/>
            <a:ext cx="1595522" cy="58473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Seasonal drivers of pCO</a:t>
            </a:r>
            <a:r>
              <a:rPr lang="en-GB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(Fig. 8)</a:t>
            </a:r>
            <a:endParaRPr dirty="0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37765E9D-4F75-AFCB-BCE8-689ADD2B8794}"/>
              </a:ext>
            </a:extLst>
          </p:cNvPr>
          <p:cNvSpPr/>
          <p:nvPr/>
        </p:nvSpPr>
        <p:spPr>
          <a:xfrm rot="11798340" flipV="1">
            <a:off x="6512906" y="1966266"/>
            <a:ext cx="945445" cy="1114361"/>
          </a:xfrm>
          <a:custGeom>
            <a:avLst/>
            <a:gdLst>
              <a:gd name="connsiteX0" fmla="*/ 389026 w 778052"/>
              <a:gd name="connsiteY0" fmla="*/ 961253 h 961253"/>
              <a:gd name="connsiteX1" fmla="*/ 778052 w 778052"/>
              <a:gd name="connsiteY1" fmla="*/ 851604 h 961253"/>
              <a:gd name="connsiteX2" fmla="*/ 664109 w 778052"/>
              <a:gd name="connsiteY2" fmla="*/ 774071 h 961253"/>
              <a:gd name="connsiteX3" fmla="*/ 610372 w 778052"/>
              <a:gd name="connsiteY3" fmla="*/ 761574 h 961253"/>
              <a:gd name="connsiteX4" fmla="*/ 575357 w 778052"/>
              <a:gd name="connsiteY4" fmla="*/ 736313 h 961253"/>
              <a:gd name="connsiteX5" fmla="*/ 471049 w 778052"/>
              <a:gd name="connsiteY5" fmla="*/ 534560 h 961253"/>
              <a:gd name="connsiteX6" fmla="*/ 468217 w 778052"/>
              <a:gd name="connsiteY6" fmla="*/ 479740 h 961253"/>
              <a:gd name="connsiteX7" fmla="*/ 469102 w 778052"/>
              <a:gd name="connsiteY7" fmla="*/ 479740 h 961253"/>
              <a:gd name="connsiteX8" fmla="*/ 565592 w 778052"/>
              <a:gd name="connsiteY8" fmla="*/ 232281 h 961253"/>
              <a:gd name="connsiteX9" fmla="*/ 608879 w 778052"/>
              <a:gd name="connsiteY9" fmla="*/ 200026 h 961253"/>
              <a:gd name="connsiteX10" fmla="*/ 664109 w 778052"/>
              <a:gd name="connsiteY10" fmla="*/ 187182 h 961253"/>
              <a:gd name="connsiteX11" fmla="*/ 778052 w 778052"/>
              <a:gd name="connsiteY11" fmla="*/ 109649 h 961253"/>
              <a:gd name="connsiteX12" fmla="*/ 389026 w 778052"/>
              <a:gd name="connsiteY12" fmla="*/ 0 h 961253"/>
              <a:gd name="connsiteX13" fmla="*/ 0 w 778052"/>
              <a:gd name="connsiteY13" fmla="*/ 109649 h 961253"/>
              <a:gd name="connsiteX14" fmla="*/ 171518 w 778052"/>
              <a:gd name="connsiteY14" fmla="*/ 200571 h 961253"/>
              <a:gd name="connsiteX15" fmla="*/ 185648 w 778052"/>
              <a:gd name="connsiteY15" fmla="*/ 202733 h 961253"/>
              <a:gd name="connsiteX16" fmla="*/ 242053 w 778052"/>
              <a:gd name="connsiteY16" fmla="*/ 253832 h 961253"/>
              <a:gd name="connsiteX17" fmla="*/ 303837 w 778052"/>
              <a:gd name="connsiteY17" fmla="*/ 382689 h 961253"/>
              <a:gd name="connsiteX18" fmla="*/ 310336 w 778052"/>
              <a:gd name="connsiteY18" fmla="*/ 479679 h 961253"/>
              <a:gd name="connsiteX19" fmla="*/ 309836 w 778052"/>
              <a:gd name="connsiteY19" fmla="*/ 479679 h 961253"/>
              <a:gd name="connsiteX20" fmla="*/ 204649 w 778052"/>
              <a:gd name="connsiteY20" fmla="*/ 742665 h 961253"/>
              <a:gd name="connsiteX21" fmla="*/ 181331 w 778052"/>
              <a:gd name="connsiteY21" fmla="*/ 759180 h 961253"/>
              <a:gd name="connsiteX22" fmla="*/ 171518 w 778052"/>
              <a:gd name="connsiteY22" fmla="*/ 760681 h 961253"/>
              <a:gd name="connsiteX23" fmla="*/ 0 w 778052"/>
              <a:gd name="connsiteY23" fmla="*/ 851604 h 961253"/>
              <a:gd name="connsiteX24" fmla="*/ 389026 w 778052"/>
              <a:gd name="connsiteY24" fmla="*/ 961253 h 96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78052" h="961253">
                <a:moveTo>
                  <a:pt x="389026" y="961253"/>
                </a:moveTo>
                <a:cubicBezTo>
                  <a:pt x="603879" y="961253"/>
                  <a:pt x="778052" y="912161"/>
                  <a:pt x="778052" y="851604"/>
                </a:cubicBezTo>
                <a:cubicBezTo>
                  <a:pt x="778052" y="821326"/>
                  <a:pt x="734509" y="793913"/>
                  <a:pt x="664109" y="774071"/>
                </a:cubicBezTo>
                <a:lnTo>
                  <a:pt x="610372" y="761574"/>
                </a:lnTo>
                <a:lnTo>
                  <a:pt x="575357" y="736313"/>
                </a:lnTo>
                <a:cubicBezTo>
                  <a:pt x="496319" y="674019"/>
                  <a:pt x="477702" y="622920"/>
                  <a:pt x="471049" y="534560"/>
                </a:cubicBezTo>
                <a:lnTo>
                  <a:pt x="468217" y="479740"/>
                </a:lnTo>
                <a:lnTo>
                  <a:pt x="469102" y="479740"/>
                </a:lnTo>
                <a:cubicBezTo>
                  <a:pt x="473517" y="360693"/>
                  <a:pt x="481511" y="302283"/>
                  <a:pt x="565592" y="232281"/>
                </a:cubicBezTo>
                <a:lnTo>
                  <a:pt x="608879" y="200026"/>
                </a:lnTo>
                <a:lnTo>
                  <a:pt x="664109" y="187182"/>
                </a:lnTo>
                <a:cubicBezTo>
                  <a:pt x="734509" y="167340"/>
                  <a:pt x="778052" y="139927"/>
                  <a:pt x="778052" y="109649"/>
                </a:cubicBezTo>
                <a:cubicBezTo>
                  <a:pt x="778052" y="49092"/>
                  <a:pt x="603879" y="0"/>
                  <a:pt x="389026" y="0"/>
                </a:cubicBezTo>
                <a:cubicBezTo>
                  <a:pt x="174173" y="0"/>
                  <a:pt x="0" y="49092"/>
                  <a:pt x="0" y="109649"/>
                </a:cubicBezTo>
                <a:cubicBezTo>
                  <a:pt x="0" y="147497"/>
                  <a:pt x="68036" y="180867"/>
                  <a:pt x="171518" y="200571"/>
                </a:cubicBezTo>
                <a:lnTo>
                  <a:pt x="185648" y="202733"/>
                </a:lnTo>
                <a:lnTo>
                  <a:pt x="242053" y="253832"/>
                </a:lnTo>
                <a:cubicBezTo>
                  <a:pt x="274732" y="292326"/>
                  <a:pt x="294320" y="335947"/>
                  <a:pt x="303837" y="382689"/>
                </a:cubicBezTo>
                <a:lnTo>
                  <a:pt x="310336" y="479679"/>
                </a:lnTo>
                <a:lnTo>
                  <a:pt x="309836" y="479679"/>
                </a:lnTo>
                <a:cubicBezTo>
                  <a:pt x="314957" y="579842"/>
                  <a:pt x="287932" y="672862"/>
                  <a:pt x="204649" y="742665"/>
                </a:cubicBezTo>
                <a:lnTo>
                  <a:pt x="181331" y="759180"/>
                </a:lnTo>
                <a:lnTo>
                  <a:pt x="171518" y="760681"/>
                </a:lnTo>
                <a:cubicBezTo>
                  <a:pt x="68036" y="780386"/>
                  <a:pt x="0" y="813756"/>
                  <a:pt x="0" y="851604"/>
                </a:cubicBezTo>
                <a:cubicBezTo>
                  <a:pt x="0" y="912161"/>
                  <a:pt x="174173" y="961253"/>
                  <a:pt x="389026" y="961253"/>
                </a:cubicBezTo>
                <a:close/>
              </a:path>
            </a:pathLst>
          </a:custGeom>
          <a:solidFill>
            <a:srgbClr val="7F7F7E">
              <a:alpha val="36078"/>
            </a:srgb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Thermal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1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1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DIC-driven</a:t>
            </a:r>
            <a:endParaRPr lang="en-GB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Diamond 210">
            <a:extLst>
              <a:ext uri="{FF2B5EF4-FFF2-40B4-BE49-F238E27FC236}">
                <a16:creationId xmlns:a16="http://schemas.microsoft.com/office/drawing/2014/main" id="{3A7BB0CD-5ACA-0119-38B0-90EE31FB4F94}"/>
              </a:ext>
            </a:extLst>
          </p:cNvPr>
          <p:cNvSpPr/>
          <p:nvPr/>
        </p:nvSpPr>
        <p:spPr>
          <a:xfrm>
            <a:off x="7967115" y="3172069"/>
            <a:ext cx="845003" cy="807381"/>
          </a:xfrm>
          <a:prstGeom prst="diamond">
            <a:avLst/>
          </a:prstGeom>
          <a:solidFill>
            <a:srgbClr val="7F7F7E">
              <a:alpha val="50980"/>
            </a:srgb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STSS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>
                <a:solidFill>
                  <a:schemeClr val="tx1"/>
                </a:solidFill>
              </a:rPr>
              <a:t>trends</a:t>
            </a:r>
          </a:p>
        </p:txBody>
      </p:sp>
      <p:sp>
        <p:nvSpPr>
          <p:cNvPr id="214" name="Google Shape;143;g21a524d7d4b_0_23">
            <a:extLst>
              <a:ext uri="{FF2B5EF4-FFF2-40B4-BE49-F238E27FC236}">
                <a16:creationId xmlns:a16="http://schemas.microsoft.com/office/drawing/2014/main" id="{4E210833-09EC-A7AB-3D27-1E235C8433FC}"/>
              </a:ext>
            </a:extLst>
          </p:cNvPr>
          <p:cNvSpPr txBox="1"/>
          <p:nvPr/>
        </p:nvSpPr>
        <p:spPr>
          <a:xfrm>
            <a:off x="9803491" y="2924306"/>
            <a:ext cx="2273021" cy="107717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 disagreement between CO</a:t>
            </a:r>
            <a:r>
              <a:rPr lang="en-GB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flux trends derived from GOBMs or pCO</a:t>
            </a:r>
            <a:r>
              <a:rPr lang="en-GB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-products (Fig. 3)</a:t>
            </a:r>
            <a:endParaRPr baseline="-250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6DA8A5D-7A56-68D4-151C-8645A858F985}"/>
              </a:ext>
            </a:extLst>
          </p:cNvPr>
          <p:cNvSpPr txBox="1"/>
          <p:nvPr/>
        </p:nvSpPr>
        <p:spPr>
          <a:xfrm rot="16894343">
            <a:off x="2852311" y="3220848"/>
            <a:ext cx="2245186" cy="131505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0477184"/>
              </a:avLst>
            </a:prstTxWarp>
            <a:spAutoFit/>
          </a:bodyPr>
          <a:lstStyle/>
          <a:p>
            <a:pPr algn="ctr"/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Strongest sinks</a:t>
            </a:r>
          </a:p>
        </p:txBody>
      </p:sp>
      <p:cxnSp>
        <p:nvCxnSpPr>
          <p:cNvPr id="126" name="Google Shape;126;g21a524d7d4b_0_23"/>
          <p:cNvCxnSpPr>
            <a:cxnSpLocks/>
            <a:stCxn id="127" idx="3"/>
          </p:cNvCxnSpPr>
          <p:nvPr/>
        </p:nvCxnSpPr>
        <p:spPr>
          <a:xfrm flipV="1">
            <a:off x="2385624" y="4886842"/>
            <a:ext cx="1652041" cy="5054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439C69-3862-4661-1239-D9E3E94A72A7}"/>
              </a:ext>
            </a:extLst>
          </p:cNvPr>
          <p:cNvSpPr txBox="1"/>
          <p:nvPr/>
        </p:nvSpPr>
        <p:spPr>
          <a:xfrm>
            <a:off x="8481217" y="48535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FCO</a:t>
            </a:r>
            <a:r>
              <a:rPr lang="en-GB" sz="1800" b="1" baseline="-25000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2</a:t>
            </a:r>
            <a:endParaRPr lang="en-GB" sz="1800" b="1" dirty="0">
              <a:solidFill>
                <a:schemeClr val="accent1">
                  <a:lumMod val="75000"/>
                </a:schemeClr>
              </a:solidFill>
              <a:latin typeface="Helvetica" pitchFamily="2" charset="0"/>
            </a:endParaRPr>
          </a:p>
        </p:txBody>
      </p:sp>
      <p:sp>
        <p:nvSpPr>
          <p:cNvPr id="138" name="Google Shape;138;g21a524d7d4b_0_23"/>
          <p:cNvSpPr txBox="1"/>
          <p:nvPr/>
        </p:nvSpPr>
        <p:spPr>
          <a:xfrm>
            <a:off x="5307159" y="6837092"/>
            <a:ext cx="2825074" cy="83095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C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uptake (Fig. 9),</a:t>
            </a:r>
            <a:b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uptake compensates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1600" i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</a:t>
            </a:r>
            <a:br>
              <a:rPr lang="en-GB" sz="1600" i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dampens </a:t>
            </a:r>
            <a:r>
              <a:rPr lang="en-GB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GB" sz="1600" i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outgassing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40A5D9-1965-265C-2A2D-7EC14358547A}"/>
              </a:ext>
            </a:extLst>
          </p:cNvPr>
          <p:cNvSpPr txBox="1"/>
          <p:nvPr/>
        </p:nvSpPr>
        <p:spPr>
          <a:xfrm>
            <a:off x="6504537" y="549994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C</a:t>
            </a:r>
            <a:r>
              <a:rPr lang="en-GB" sz="1800" b="1" i="1" baseline="-25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ant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54522-C003-AB94-0AB1-D561D2D4E304}"/>
              </a:ext>
            </a:extLst>
          </p:cNvPr>
          <p:cNvSpPr txBox="1"/>
          <p:nvPr/>
        </p:nvSpPr>
        <p:spPr>
          <a:xfrm>
            <a:off x="5267158" y="557528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C</a:t>
            </a:r>
            <a:r>
              <a:rPr lang="en-GB" sz="1800" b="1" i="1" baseline="-25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net</a:t>
            </a:r>
            <a:endParaRPr lang="en-GB" sz="1800" b="1" i="1" baseline="-25000" dirty="0">
              <a:solidFill>
                <a:schemeClr val="bg2">
                  <a:lumMod val="20000"/>
                  <a:lumOff val="80000"/>
                </a:schemeClr>
              </a:solidFill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43AB70-C58C-E05F-0D05-F2FD6D42021F}"/>
              </a:ext>
            </a:extLst>
          </p:cNvPr>
          <p:cNvSpPr txBox="1"/>
          <p:nvPr/>
        </p:nvSpPr>
        <p:spPr>
          <a:xfrm>
            <a:off x="4195166" y="6012317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placeholder</a:t>
            </a:r>
          </a:p>
        </p:txBody>
      </p:sp>
      <p:pic>
        <p:nvPicPr>
          <p:cNvPr id="32" name="Picture 31" descr="A close-up of a graph&#10;&#10;Description automatically generated">
            <a:extLst>
              <a:ext uri="{FF2B5EF4-FFF2-40B4-BE49-F238E27FC236}">
                <a16:creationId xmlns:a16="http://schemas.microsoft.com/office/drawing/2014/main" id="{FB77ADFA-4814-19C1-DF7A-116D79544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95" y="6641170"/>
            <a:ext cx="2099503" cy="20417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a524d7d4b_0_0"/>
          <p:cNvSpPr txBox="1"/>
          <p:nvPr/>
        </p:nvSpPr>
        <p:spPr>
          <a:xfrm>
            <a:off x="5101100" y="105400"/>
            <a:ext cx="7090500" cy="27207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Seasonal cycle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1a524d7d4b_0_0"/>
          <p:cNvSpPr txBox="1"/>
          <p:nvPr/>
        </p:nvSpPr>
        <p:spPr>
          <a:xfrm>
            <a:off x="9228050" y="2826100"/>
            <a:ext cx="2964000" cy="34251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Trends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1a524d7d4b_0_0"/>
          <p:cNvSpPr txBox="1"/>
          <p:nvPr/>
        </p:nvSpPr>
        <p:spPr>
          <a:xfrm>
            <a:off x="135500" y="105400"/>
            <a:ext cx="4965600" cy="35880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Means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1a524d7d4b_0_0"/>
          <p:cNvSpPr txBox="1"/>
          <p:nvPr/>
        </p:nvSpPr>
        <p:spPr>
          <a:xfrm>
            <a:off x="6264050" y="6251250"/>
            <a:ext cx="4408200" cy="26349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Interior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285</Words>
  <Application>Microsoft Macintosh PowerPoint</Application>
  <PresentationFormat>Custom</PresentationFormat>
  <Paragraphs>71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  Luke</dc:creator>
  <cp:lastModifiedBy>Gregor  Luke</cp:lastModifiedBy>
  <cp:revision>10</cp:revision>
  <cp:lastPrinted>2023-08-21T13:33:59Z</cp:lastPrinted>
  <dcterms:created xsi:type="dcterms:W3CDTF">2023-03-03T12:14:16Z</dcterms:created>
  <dcterms:modified xsi:type="dcterms:W3CDTF">2023-08-22T16:33:04Z</dcterms:modified>
</cp:coreProperties>
</file>