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harts/chart15dc5d76c3b3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charts/_rels/chart15dc5d76c3b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5dc5af7ccd.xlsx"/></Relationships>
</file>

<file path=ppt/charts/chart15dc5d76c3b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15dc51a93e33.png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5dc5d76c3b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/>
              <a:t>A footer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/>
              <a:t>2018-03-23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/>
              <a:t>slide 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Hello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An epicurve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MS chart - modifiable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lukas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2018-03-23T15:55:36Z</dcterms:modified>
  <cp:category/>
</cp:coreProperties>
</file>