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harts/chart6c1555b27a1a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</file>

<file path=ppt/charts/_rels/chart6c1555b27a1a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6c15386e6cea.xlsx"/></Relationships>
</file>

<file path=ppt/charts/chart6c1555b27a1a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serie1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4477AA">
                  <a:alpha val="10000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serie2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DDCC77">
                  <a:alpha val="10000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12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serie3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CC6677">
                  <a:alpha val="10000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18</c:v>
                </c:pt>
                <c:pt idx="1">
                  <c:v>13</c:v>
                </c:pt>
                <c:pt idx="2">
                  <c:v>15</c:v>
                </c:pt>
                <c:pt idx="3">
                  <c:v>14</c:v>
                </c:pt>
                <c:pt idx="4">
                  <c:v>17</c:v>
                </c:pt>
                <c:pt idx="5">
                  <c:v>16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gapWidth val="50"/>
        <c:overlap val="0"/>
        <c:axId val="64451712"/>
        <c:axId val="64453248"/>
      </c:barChart>
      <c:catAx>
        <c:axId val="64451712"/>
        <c:scaling>
          <c:orientation val="minMax"/>
        </c:scaling>
        <c:delete val="0"/>
        <c:axPos val="b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browser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value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sz="1400">
              <a:solidFill>
                <a:srgbClr val="000000">
                  <a:alpha val="100000"/>
                </a:srgbClr>
              </a:solidFill>
              <a:latin typeface="Arial"/>
              <a:cs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6c152b6807b8.png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c1555b27a1a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 title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/>
              <a:t>A footer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/>
              <a:t>2018-03-23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/>
              <a:t>slide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Hello world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An epicurve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name="grp2" id="2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t4"/>
            <p:cNvSpPr/>
            <p:nvPr/>
          </p:nvSpPr>
          <p:spPr>
            <a:xfrm>
              <a:off x="1435523" y="3299494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1501888" y="4059557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1568253" y="4440365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1634618" y="3531188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1700983" y="3276034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1767348" y="3376619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1833713" y="3558489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1900078" y="3394032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1966443" y="3192506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2032808" y="4059484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2099173" y="4810247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165538" y="3176311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2231903" y="3268021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2298268" y="3172823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2364633" y="4169712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430998" y="3946041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497363" y="3765423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563728" y="4177862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630093" y="3951055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696458" y="3806445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762822" y="3009957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829187" y="5053871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895552" y="2714810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961917" y="3155064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028282" y="4556047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094647" y="2613930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161012" y="2952663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227377" y="3459251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293742" y="3445761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360107" y="4117572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426472" y="3576018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492837" y="2570511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559202" y="3634094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625567" y="3474576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691932" y="3658091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758297" y="3009694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824662" y="2743437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891027" y="2870595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957392" y="3826408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023757" y="3508201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090122" y="3106009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156487" y="3419087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222852" y="4618113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4289217" y="3081640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4355582" y="3518977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421947" y="3364714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4488312" y="3253596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554677" y="3829941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621042" y="3937134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687407" y="3344569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753772" y="3318506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820137" y="3143787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886502" y="2863457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4952867" y="3824001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019232" y="3398357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085597" y="3521952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151962" y="3203976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218327" y="4005343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284692" y="3849662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351057" y="3048917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417422" y="2569397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483787" y="3658425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550152" y="3884397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616517" y="4140936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5682882" y="3606424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749247" y="3424825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815612" y="3637039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881977" y="2600478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5948342" y="3516958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014707" y="3293461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081072" y="3180461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147437" y="3775030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213802" y="3413477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280167" y="3379668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346532" y="3564309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412897" y="3040253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479262" y="3550098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545627" y="3618134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611992" y="2921511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678357" y="2715963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744721" y="3868597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811086" y="3385393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877451" y="2842320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943816" y="2853710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7010181" y="3467179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7076546" y="3940166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7142911" y="3271699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7209276" y="2421031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7275641" y="4091819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7342006" y="3733780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7408371" y="3761809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7474736" y="3737505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7541101" y="3618822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7607466" y="2713807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7673831" y="3957347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7740196" y="3697394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7806561" y="3603278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7872926" y="3102303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7939291" y="4299410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8005656" y="2873392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1403448" y="5193474"/>
              <a:ext cx="6636498" cy="0"/>
            </a:xfrm>
            <a:custGeom>
              <a:avLst/>
              <a:pathLst>
                <a:path w="6636498" h="0">
                  <a:moveTo>
                    <a:pt x="0" y="0"/>
                  </a:moveTo>
                  <a:lnTo>
                    <a:pt x="663649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1403448" y="5193474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2730748" y="5193474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4058047" y="5193474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5385347" y="5193474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6712647" y="5193474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8039946" y="5193474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tx111"/>
            <p:cNvSpPr/>
            <p:nvPr/>
          </p:nvSpPr>
          <p:spPr>
            <a:xfrm>
              <a:off x="1361069" y="5411335"/>
              <a:ext cx="84757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2645990" y="5411335"/>
              <a:ext cx="169515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3973290" y="5411335"/>
              <a:ext cx="169515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5300589" y="5411335"/>
              <a:ext cx="169515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6627889" y="5411335"/>
              <a:ext cx="169515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7912810" y="5411335"/>
              <a:ext cx="254272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17" name="pl117"/>
            <p:cNvSpPr/>
            <p:nvPr/>
          </p:nvSpPr>
          <p:spPr>
            <a:xfrm>
              <a:off x="1207008" y="2433412"/>
              <a:ext cx="0" cy="2759920"/>
            </a:xfrm>
            <a:custGeom>
              <a:avLst/>
              <a:pathLst>
                <a:path w="0" h="2759920">
                  <a:moveTo>
                    <a:pt x="0" y="275992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1115567" y="5193333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1115567" y="464134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1115567" y="408936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1115567" y="3537380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1115567" y="298539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1115567" y="2433412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4"/>
            <p:cNvSpPr/>
            <p:nvPr/>
          </p:nvSpPr>
          <p:spPr>
            <a:xfrm rot="-5400000">
              <a:off x="864037" y="5137572"/>
              <a:ext cx="135508" cy="1115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</a:t>
              </a:r>
            </a:p>
          </p:txBody>
        </p:sp>
        <p:sp>
          <p:nvSpPr>
            <p:cNvPr id="125" name="tx125"/>
            <p:cNvSpPr/>
            <p:nvPr/>
          </p:nvSpPr>
          <p:spPr>
            <a:xfrm rot="-5400000">
              <a:off x="865029" y="4586580"/>
              <a:ext cx="135508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126" name="tx126"/>
            <p:cNvSpPr/>
            <p:nvPr/>
          </p:nvSpPr>
          <p:spPr>
            <a:xfrm rot="-5400000">
              <a:off x="865029" y="4034596"/>
              <a:ext cx="135508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127" name="tx127"/>
            <p:cNvSpPr/>
            <p:nvPr/>
          </p:nvSpPr>
          <p:spPr>
            <a:xfrm rot="-5400000">
              <a:off x="889511" y="3481719"/>
              <a:ext cx="84757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28" name="tx128"/>
            <p:cNvSpPr/>
            <p:nvPr/>
          </p:nvSpPr>
          <p:spPr>
            <a:xfrm rot="-5400000">
              <a:off x="890404" y="2930627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29" name="tx129"/>
            <p:cNvSpPr/>
            <p:nvPr/>
          </p:nvSpPr>
          <p:spPr>
            <a:xfrm rot="-5400000">
              <a:off x="890404" y="2378643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30" name="pl130"/>
            <p:cNvSpPr/>
            <p:nvPr/>
          </p:nvSpPr>
          <p:spPr>
            <a:xfrm>
              <a:off x="1207008" y="2350008"/>
              <a:ext cx="7095744" cy="2843466"/>
            </a:xfrm>
            <a:custGeom>
              <a:avLst/>
              <a:pathLst>
                <a:path w="7095744" h="2843466">
                  <a:moveTo>
                    <a:pt x="0" y="2843466"/>
                  </a:moveTo>
                  <a:lnTo>
                    <a:pt x="7095744" y="2843466"/>
                  </a:lnTo>
                  <a:lnTo>
                    <a:pt x="7095744" y="0"/>
                  </a:lnTo>
                  <a:lnTo>
                    <a:pt x="0" y="0"/>
                  </a:lnTo>
                  <a:lnTo>
                    <a:pt x="0" y="28434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tx131"/>
            <p:cNvSpPr/>
            <p:nvPr/>
          </p:nvSpPr>
          <p:spPr>
            <a:xfrm>
              <a:off x="4568472" y="5777492"/>
              <a:ext cx="372814" cy="1109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Index</a:t>
              </a:r>
            </a:p>
          </p:txBody>
        </p:sp>
        <p:sp>
          <p:nvSpPr>
            <p:cNvPr id="132" name="tx132"/>
            <p:cNvSpPr/>
            <p:nvPr/>
          </p:nvSpPr>
          <p:spPr>
            <a:xfrm rot="-5400000">
              <a:off x="173385" y="3700204"/>
              <a:ext cx="753740" cy="143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rnorm(100)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MS chart - modifiable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3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hoehle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2018-03-23T16:23:01Z</dcterms:modified>
  <cp:category/>
</cp:coreProperties>
</file>