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7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3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890C-EB6B-4416-9D2A-8810285D5E92}" type="datetimeFigureOut">
              <a:rPr lang="en-IN" smtClean="0"/>
              <a:t>14-10-14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FE8C-6B43-4835-A8F9-B900E6C2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RECursion\3 Competitive Programming-Basics\mergesort slide\merge_sort - Copy - Copy - Copy - Copy - Copy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" y="0"/>
            <a:ext cx="9108245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ECursion\3 Competitive Programming-Basics\mergesort slide\merge_sort - Copy - Copy - Copy - Copy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883"/>
            <a:ext cx="914400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RECursion\3 Competitive Programming-Basics\mergesort slide\merge_sort - Copy - Copy - Copy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RECursion\3 Competitive Programming-Basics\mergesort slide\merge_sort - Copy - Copy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86"/>
            <a:ext cx="9144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RECursion\3 Competitive Programming-Basics\mergesort slide\merge_sort - Copy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8"/>
            <a:ext cx="914400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RECursion\3 Competitive Programming-Basics\mergesort slide\merge_sort - Copy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" y="-1"/>
            <a:ext cx="912104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RECursion\3 Competitive Programming-Basics\mergesort slide\merge_sort - Copy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RECursion\3 Competitive Programming-Basics\mergesort slide\merge_sort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RECursion\3 Competitive Programming-Basics\mergesort slide\merge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</cp:revision>
  <dcterms:created xsi:type="dcterms:W3CDTF">2014-10-14T13:37:28Z</dcterms:created>
  <dcterms:modified xsi:type="dcterms:W3CDTF">2014-10-14T13:45:46Z</dcterms:modified>
</cp:coreProperties>
</file>