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616"/>
    <a:srgbClr val="FF1111"/>
    <a:srgbClr val="F4B183"/>
    <a:srgbClr val="2A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1FFD-D64E-DD9E-91A0-51B42461F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AA7E0-5DF4-6B82-A8F1-BD3D87CA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7339-8E1A-CC1D-6667-CA221AEC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1FD3-1A5E-1E45-DD44-1AACD0A5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FB5D-B005-1109-8D36-5285CF9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BF7B-93A6-D95C-98EF-1B2549A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F2D15-6864-859A-4D43-B868DA26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55C8-80DE-6718-EAED-56EC72B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AA3-32FA-D9A5-9BA6-444639BF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59B6-1F60-BBB4-74D6-3F91A217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8BE7-65A5-2B81-F949-82902FF0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9A1D-9B03-A12B-6E93-75CAD064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8DD3-3982-D13B-B4A6-7C3AE95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9B78-242D-46F6-556C-F110636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5179-D103-12C7-8582-65F1EE43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112-C809-B81E-7608-3F1A69B2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195E-0B18-6C05-E850-8366618C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D5CE-DD48-8CD8-82AF-7EA8EA8B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4984-5464-0CB7-1F87-3BCBF4B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27DC-02CB-D8C7-11CB-382BDF62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0B2-45B7-4976-53BF-8A884A2D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B5CA-B899-53DD-1340-64D8A05E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6824-0D65-91FE-91ED-1667077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A5E2-BFE4-782B-B980-8720EC1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D1F9-DA37-ED68-FDA3-2B99975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326B-E19C-3506-DBDA-5630F52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7C31-AC38-3417-0258-90155D649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F4DC-9298-A7D6-8392-050CF1A0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B6A0-3B40-CE00-487A-D87915BA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9871-7CA5-F1C9-721D-5B6D9651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D556-0440-9CC6-851E-42FBB31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6344-C627-6E80-5F2F-089164DA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680D-59B7-B7BA-22AE-B42E7E9B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1059-7E6D-B15D-952C-0C67FFF2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5639B-8751-6C01-45AD-9F70C844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E77C-EF74-DCFF-EC5A-AE510A62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535B6-3A26-6781-16CD-96D87B11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5BA1E-9F3A-C8B3-F256-9FFC116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7444-D62B-7B68-9471-F8A5138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55B-5A6A-30E6-AC0E-16DD02F5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07E13-E694-33CD-D205-D293EC0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C138-0215-22F2-037F-B698228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DFE78-2AE2-314D-7FC4-EFED481C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864DB-BE9B-B486-FAA3-C5A669E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55A1-5129-0742-BDFA-0D188EF8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2267-87E3-A994-203E-A0F55FA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E59-85DF-0DC3-2867-9201BB4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4C28-7D6A-FF8C-4B97-1FE1FE51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8C61-0DD2-9989-E831-A947E8DE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76B7-A857-71E0-7EF9-4B4C1B45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7841-0760-50A6-E5E2-C85D8F9B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E348-F4A8-2373-81D0-D779785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44A-8642-5336-D881-D78915BC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A86E8-B02A-107C-4CB8-587ABB88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2DA8-E44F-BEB7-0161-39B1BE18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B83C-FAAE-CA4E-B90A-FFF35CB9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F851-F22D-A6D5-8F16-E4BEAEA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F1F5-007D-816C-5C83-6242D649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7D7C6-E3D0-D11A-DD48-B7B231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B8ED-8E7E-4AFF-4FE2-83D95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09A6-EFFC-6E7E-ED07-60E4941BC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29B5-CAA8-4198-AEC0-DDF24B9B502D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E030-9EF4-9B5E-4E34-6B9E0C91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444E-73D0-AA06-A1A1-743143E3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>
            <a:extLst>
              <a:ext uri="{FF2B5EF4-FFF2-40B4-BE49-F238E27FC236}">
                <a16:creationId xmlns:a16="http://schemas.microsoft.com/office/drawing/2014/main" id="{1AD69ABD-6D2B-31C8-7F62-6F68A5A818C7}"/>
              </a:ext>
            </a:extLst>
          </p:cNvPr>
          <p:cNvSpPr/>
          <p:nvPr/>
        </p:nvSpPr>
        <p:spPr>
          <a:xfrm>
            <a:off x="-766075" y="3296540"/>
            <a:ext cx="4477463" cy="3987705"/>
          </a:xfrm>
          <a:prstGeom prst="pentagon">
            <a:avLst/>
          </a:prstGeom>
          <a:solidFill>
            <a:schemeClr val="accent5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25E1F4-C29F-B890-B931-40A7A023595F}"/>
              </a:ext>
            </a:extLst>
          </p:cNvPr>
          <p:cNvSpPr/>
          <p:nvPr/>
        </p:nvSpPr>
        <p:spPr>
          <a:xfrm rot="10800000">
            <a:off x="2221907" y="-1567872"/>
            <a:ext cx="7624420" cy="4257964"/>
          </a:xfrm>
          <a:prstGeom prst="triangle">
            <a:avLst/>
          </a:prstGeom>
          <a:solidFill>
            <a:schemeClr val="accent6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AEE36-E69B-7149-98E6-A65F12F9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71" y="2339589"/>
            <a:ext cx="1307455" cy="13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6709D-B172-4D1C-4796-F6C20259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38" y="258267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AF6A49-B58C-D432-BEAA-2BE277C5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92" y="687757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945E5D-CFA4-0405-3266-6B2D482B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48" y="687758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04A1E9-A163-2F45-EF40-1BAF44B2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02" y="1179438"/>
            <a:ext cx="315191" cy="3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35FA1CF-008F-E513-89E2-8C3F334E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34" y="678522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80085-F5A4-10BF-865E-1E2CB9125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44" b="89916" l="6061" r="94444">
                        <a14:foregroundMark x1="36364" y1="36134" x2="32071" y2="35294"/>
                        <a14:foregroundMark x1="25000" y1="34454" x2="19949" y2="36975"/>
                        <a14:foregroundMark x1="6061" y1="34454" x2="6061" y2="40336"/>
                        <a14:foregroundMark x1="41414" y1="48739" x2="41414" y2="48739"/>
                        <a14:foregroundMark x1="41414" y1="48739" x2="41414" y2="48739"/>
                        <a14:foregroundMark x1="49495" y1="47059" x2="49495" y2="47059"/>
                        <a14:foregroundMark x1="89899" y1="26050" x2="89899" y2="26050"/>
                        <a14:foregroundMark x1="94444" y1="30252" x2="94444" y2="30252"/>
                        <a14:foregroundMark x1="75253" y1="31092" x2="75253" y2="310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767" y="5036130"/>
            <a:ext cx="2639750" cy="793258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25A31BC-EF8E-33B8-51E0-CE033AB8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69" y="3364401"/>
            <a:ext cx="1390019" cy="139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E7B00DC-4DB6-2CB6-7747-F10BEF1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7" y="5809776"/>
            <a:ext cx="816063" cy="8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054140-D3F9-6CC7-C1C6-56EC59B155A9}"/>
              </a:ext>
            </a:extLst>
          </p:cNvPr>
          <p:cNvCxnSpPr>
            <a:cxnSpLocks/>
            <a:stCxn id="1034" idx="2"/>
            <a:endCxn id="1026" idx="0"/>
          </p:cNvCxnSpPr>
          <p:nvPr/>
        </p:nvCxnSpPr>
        <p:spPr>
          <a:xfrm rot="16200000" flipH="1">
            <a:off x="5673518" y="1917108"/>
            <a:ext cx="844960" cy="1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56C61-5AAF-2A19-841E-88349094C78B}"/>
              </a:ext>
            </a:extLst>
          </p:cNvPr>
          <p:cNvCxnSpPr>
            <a:cxnSpLocks/>
            <a:stCxn id="1034" idx="1"/>
            <a:endCxn id="1028" idx="3"/>
          </p:cNvCxnSpPr>
          <p:nvPr/>
        </p:nvCxnSpPr>
        <p:spPr>
          <a:xfrm rot="10800000">
            <a:off x="5403394" y="468396"/>
            <a:ext cx="535009" cy="868639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85AAE7-C252-4CC2-4811-77414CA4A94B}"/>
              </a:ext>
            </a:extLst>
          </p:cNvPr>
          <p:cNvCxnSpPr>
            <a:cxnSpLocks/>
            <a:stCxn id="1034" idx="3"/>
            <a:endCxn id="1036" idx="0"/>
          </p:cNvCxnSpPr>
          <p:nvPr/>
        </p:nvCxnSpPr>
        <p:spPr>
          <a:xfrm flipV="1">
            <a:off x="6253593" y="678522"/>
            <a:ext cx="747569" cy="658512"/>
          </a:xfrm>
          <a:prstGeom prst="bentConnector4">
            <a:avLst>
              <a:gd name="adj1" fmla="val 35946"/>
              <a:gd name="adj2" fmla="val 134715"/>
            </a:avLst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9280BF3-2DA3-2FB0-F13E-70BCFB1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7" y="4166887"/>
            <a:ext cx="719362" cy="7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CC8C69A-C34C-837F-F6D1-3E8ADE36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6" y="5595446"/>
            <a:ext cx="681318" cy="6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entagon 27">
            <a:extLst>
              <a:ext uri="{FF2B5EF4-FFF2-40B4-BE49-F238E27FC236}">
                <a16:creationId xmlns:a16="http://schemas.microsoft.com/office/drawing/2014/main" id="{8A2A196D-7AA6-5818-D3C7-C3A288B9E38B}"/>
              </a:ext>
            </a:extLst>
          </p:cNvPr>
          <p:cNvSpPr/>
          <p:nvPr/>
        </p:nvSpPr>
        <p:spPr>
          <a:xfrm>
            <a:off x="8160099" y="3042278"/>
            <a:ext cx="4477463" cy="3987705"/>
          </a:xfrm>
          <a:prstGeom prst="pentagon">
            <a:avLst/>
          </a:prstGeom>
          <a:solidFill>
            <a:schemeClr val="accent2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D44D9B2-B85A-20AA-C60C-73801843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20" y="3296540"/>
            <a:ext cx="1390019" cy="139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CD908A-EAD3-07B8-8150-0226CC1F47D5}"/>
              </a:ext>
            </a:extLst>
          </p:cNvPr>
          <p:cNvSpPr txBox="1"/>
          <p:nvPr/>
        </p:nvSpPr>
        <p:spPr>
          <a:xfrm rot="19526899">
            <a:off x="-306510" y="3460407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ALUNO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7DE9E-2EE6-1B2D-8BC6-EC9E5A9B30D2}"/>
              </a:ext>
            </a:extLst>
          </p:cNvPr>
          <p:cNvSpPr txBox="1"/>
          <p:nvPr/>
        </p:nvSpPr>
        <p:spPr>
          <a:xfrm rot="2049841">
            <a:off x="10450629" y="3311312"/>
            <a:ext cx="19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PROFESSOR</a:t>
            </a:r>
            <a:endParaRPr lang="en-US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0" name="Picture 39" descr="A picture containing coil spring, leaf&#10;&#10;Description automatically generated">
            <a:extLst>
              <a:ext uri="{FF2B5EF4-FFF2-40B4-BE49-F238E27FC236}">
                <a16:creationId xmlns:a16="http://schemas.microsoft.com/office/drawing/2014/main" id="{3A0D8180-0A48-4383-48B6-1B9ED29A77A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31" y="4595382"/>
            <a:ext cx="1053044" cy="1390019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818B78-55F2-19E5-DEDB-295DC2238B27}"/>
              </a:ext>
            </a:extLst>
          </p:cNvPr>
          <p:cNvCxnSpPr>
            <a:stCxn id="30" idx="1"/>
            <a:endCxn id="1026" idx="3"/>
          </p:cNvCxnSpPr>
          <p:nvPr/>
        </p:nvCxnSpPr>
        <p:spPr>
          <a:xfrm rot="10800000">
            <a:off x="6749726" y="2993318"/>
            <a:ext cx="1541794" cy="998233"/>
          </a:xfrm>
          <a:prstGeom prst="bentConnector3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719FDB8-0775-F75E-5C50-17CEAE3E2451}"/>
              </a:ext>
            </a:extLst>
          </p:cNvPr>
          <p:cNvCxnSpPr>
            <a:stCxn id="1038" idx="3"/>
            <a:endCxn id="1026" idx="1"/>
          </p:cNvCxnSpPr>
          <p:nvPr/>
        </p:nvCxnSpPr>
        <p:spPr>
          <a:xfrm flipV="1">
            <a:off x="3711388" y="2993317"/>
            <a:ext cx="1730883" cy="1066094"/>
          </a:xfrm>
          <a:prstGeom prst="bentConnector3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6EDB77C3-683B-8640-3E99-339BD8C9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80" y="3296540"/>
            <a:ext cx="377258" cy="3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FE2E17-7009-4701-062F-E390D4A7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54" y="3303804"/>
            <a:ext cx="377259" cy="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228BC1-F2F9-40B8-049A-AB987B88F6AD}"/>
              </a:ext>
            </a:extLst>
          </p:cNvPr>
          <p:cNvSpPr txBox="1"/>
          <p:nvPr/>
        </p:nvSpPr>
        <p:spPr>
          <a:xfrm>
            <a:off x="5216456" y="3425833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6"/>
                </a:solidFill>
                <a:latin typeface="Bahnschrift SemiBold" panose="020B0502040204020203" pitchFamily="34" charset="0"/>
              </a:rPr>
              <a:t>CLOUD</a:t>
            </a:r>
            <a:endParaRPr lang="en-US" dirty="0">
              <a:solidFill>
                <a:schemeClr val="accent6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DC076802-8A41-0008-B84B-DDA1D86A6F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04" y="5561654"/>
            <a:ext cx="1430219" cy="1430219"/>
          </a:xfrm>
          <a:prstGeom prst="rect">
            <a:avLst/>
          </a:prstGeom>
          <a:ln w="19050">
            <a:solidFill>
              <a:srgbClr val="FF1616"/>
            </a:solidFill>
          </a:ln>
        </p:spPr>
      </p:pic>
    </p:spTree>
    <p:extLst>
      <p:ext uri="{BB962C8B-B14F-4D97-AF65-F5344CB8AC3E}">
        <p14:creationId xmlns:p14="http://schemas.microsoft.com/office/powerpoint/2010/main" val="240470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Mendes</dc:creator>
  <cp:lastModifiedBy>Vitor Mendes</cp:lastModifiedBy>
  <cp:revision>2</cp:revision>
  <dcterms:created xsi:type="dcterms:W3CDTF">2022-09-05T00:32:19Z</dcterms:created>
  <dcterms:modified xsi:type="dcterms:W3CDTF">2022-09-05T03:24:13Z</dcterms:modified>
</cp:coreProperties>
</file>