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77" r:id="rId6"/>
    <p:sldId id="280" r:id="rId7"/>
    <p:sldId id="284" r:id="rId8"/>
    <p:sldId id="268" r:id="rId9"/>
    <p:sldId id="264" r:id="rId10"/>
    <p:sldId id="281" r:id="rId11"/>
    <p:sldId id="282" r:id="rId12"/>
    <p:sldId id="267" r:id="rId13"/>
    <p:sldId id="269" r:id="rId14"/>
    <p:sldId id="270" r:id="rId15"/>
    <p:sldId id="262" r:id="rId16"/>
    <p:sldId id="271" r:id="rId17"/>
    <p:sldId id="272" r:id="rId18"/>
    <p:sldId id="273" r:id="rId19"/>
    <p:sldId id="274" r:id="rId20"/>
    <p:sldId id="275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A86AC-4A33-079D-66A0-CE0E694E6B22}" v="300" dt="2022-09-05T17:34:01.410"/>
    <p1510:client id="{135CD378-9FF0-CA6D-7B7C-604DB0D34B38}" v="11" dt="2022-09-05T03:15:13.455"/>
    <p1510:client id="{16DA6769-B1DC-C2EF-E4D2-CFA97F83A6DD}" v="304" dt="2022-09-01T00:18:42.225"/>
    <p1510:client id="{2CB768C0-DA90-4E33-9750-CBFFD64C490D}" v="13" dt="2022-09-05T19:09:13"/>
    <p1510:client id="{31B8819D-9F99-651B-CE67-C53E59170514}" v="23" dt="2022-09-05T15:04:21.491"/>
    <p1510:client id="{5A68223D-7DB2-23D2-8ADA-8A4E8039F570}" v="112" dt="2022-08-31T17:48:07.823"/>
    <p1510:client id="{6C1465B6-0D3E-46A6-8513-D68B9F47AC7F}" v="316" dt="2022-08-09T00:02:29.680"/>
    <p1510:client id="{77FBAB1A-8E0B-9039-4BFF-85A199921C5F}" v="3" dt="2022-09-03T21:56:07.345"/>
    <p1510:client id="{7A926EA5-1E25-D948-C7C8-81ACF95DBE40}" v="29" dt="2022-09-05T03:13:57.013"/>
    <p1510:client id="{8B523398-3129-40FB-0AB4-A5E9643C3F38}" v="13" dt="2022-09-04T23:06:05.912"/>
    <p1510:client id="{B3782284-E9CA-E2D0-B580-EA3EF27144BB}" v="423" dt="2022-09-03T02:01:40.285"/>
    <p1510:client id="{C01902C6-DC1B-C884-E8D7-D6824F10E50F}" v="560" dt="2022-09-03T21:15:46.180"/>
    <p1510:client id="{DA49CED3-37A3-4629-AAE4-FC5F7EDF2E38}" v="20" dt="2022-09-01T20:09:16.153"/>
    <p1510:client id="{F27F7C9D-09B2-E41F-A58C-1E5B1861EE52}" v="67" dt="2022-09-04T20:06:33.797"/>
    <p1510:client id="{FC07E0DD-DF60-3925-4C7B-87DA9B082897}" v="31" dt="2022-09-03T02:13:53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4A420-5DCC-43FE-BA20-C25174E1BC1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56F6975-C0B5-4A4F-A3E7-3A3580CF5C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rial Rounded MT Bold"/>
            </a:rPr>
            <a:t>Segurança</a:t>
          </a:r>
        </a:p>
      </dgm:t>
    </dgm:pt>
    <dgm:pt modelId="{33AC5000-4E43-4C15-AEDE-239C711C0688}" type="parTrans" cxnId="{8333F151-FAF6-4435-810C-3A6B9DB51A42}">
      <dgm:prSet/>
      <dgm:spPr/>
      <dgm:t>
        <a:bodyPr/>
        <a:lstStyle/>
        <a:p>
          <a:endParaRPr lang="en-US"/>
        </a:p>
      </dgm:t>
    </dgm:pt>
    <dgm:pt modelId="{7503405F-5C14-4735-BF0E-043A2EF3D95C}" type="sibTrans" cxnId="{8333F151-FAF6-4435-810C-3A6B9DB51A42}">
      <dgm:prSet/>
      <dgm:spPr/>
      <dgm:t>
        <a:bodyPr/>
        <a:lstStyle/>
        <a:p>
          <a:endParaRPr lang="en-US"/>
        </a:p>
      </dgm:t>
    </dgm:pt>
    <dgm:pt modelId="{B3D87202-0D0A-4032-AAAB-A19B58D059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rial Rounded MT Bold"/>
            </a:rPr>
            <a:t>Controle </a:t>
          </a:r>
        </a:p>
      </dgm:t>
    </dgm:pt>
    <dgm:pt modelId="{A8718F2E-F81A-426F-8053-4A86CDAD7D26}" type="parTrans" cxnId="{B324C6EE-F491-43CD-9308-D08226357783}">
      <dgm:prSet/>
      <dgm:spPr/>
      <dgm:t>
        <a:bodyPr/>
        <a:lstStyle/>
        <a:p>
          <a:endParaRPr lang="en-US"/>
        </a:p>
      </dgm:t>
    </dgm:pt>
    <dgm:pt modelId="{CDBBA289-C32A-4FE0-84A1-161D35134654}" type="sibTrans" cxnId="{B324C6EE-F491-43CD-9308-D08226357783}">
      <dgm:prSet/>
      <dgm:spPr/>
      <dgm:t>
        <a:bodyPr/>
        <a:lstStyle/>
        <a:p>
          <a:endParaRPr lang="en-US"/>
        </a:p>
      </dgm:t>
    </dgm:pt>
    <dgm:pt modelId="{D493E74B-ADF1-4682-AF89-C608E479E1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rial Rounded MT Bold"/>
            </a:rPr>
            <a:t>Lista de </a:t>
          </a:r>
          <a:r>
            <a:rPr lang="en-US" err="1">
              <a:latin typeface="Arial Rounded MT Bold"/>
            </a:rPr>
            <a:t>Permissões</a:t>
          </a:r>
          <a:r>
            <a:rPr lang="en-US">
              <a:latin typeface="Arial Rounded MT Bold"/>
            </a:rPr>
            <a:t> (</a:t>
          </a:r>
          <a:r>
            <a:rPr lang="en-US" err="1">
              <a:latin typeface="Arial Rounded MT Bold"/>
            </a:rPr>
            <a:t>WhiteList</a:t>
          </a:r>
          <a:r>
            <a:rPr lang="en-US">
              <a:latin typeface="Arial Rounded MT Bold"/>
            </a:rPr>
            <a:t>)</a:t>
          </a:r>
        </a:p>
      </dgm:t>
    </dgm:pt>
    <dgm:pt modelId="{83A8E2B7-9B83-42FA-BD71-4977C399858F}" type="parTrans" cxnId="{E6CF76ED-9C42-49CF-B079-779F2B22A6FE}">
      <dgm:prSet/>
      <dgm:spPr/>
      <dgm:t>
        <a:bodyPr/>
        <a:lstStyle/>
        <a:p>
          <a:endParaRPr lang="en-US"/>
        </a:p>
      </dgm:t>
    </dgm:pt>
    <dgm:pt modelId="{2D2F4749-B82C-4430-83C1-E0D270AFD5EB}" type="sibTrans" cxnId="{E6CF76ED-9C42-49CF-B079-779F2B22A6FE}">
      <dgm:prSet/>
      <dgm:spPr/>
      <dgm:t>
        <a:bodyPr/>
        <a:lstStyle/>
        <a:p>
          <a:endParaRPr lang="en-US"/>
        </a:p>
      </dgm:t>
    </dgm:pt>
    <dgm:pt modelId="{AF0E7C91-2F51-41B1-BC1A-95DB09B19D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>
              <a:latin typeface="Arial Rounded MT Bold"/>
            </a:rPr>
            <a:t>Aprendizado</a:t>
          </a:r>
          <a:endParaRPr lang="en-US">
            <a:latin typeface="Arial Rounded MT Bold"/>
          </a:endParaRPr>
        </a:p>
      </dgm:t>
    </dgm:pt>
    <dgm:pt modelId="{F521C8B2-6AA0-4CB2-9101-809232B1A5D5}" type="parTrans" cxnId="{460CA0EF-AE32-422C-A97E-44403BF53B09}">
      <dgm:prSet/>
      <dgm:spPr/>
      <dgm:t>
        <a:bodyPr/>
        <a:lstStyle/>
        <a:p>
          <a:endParaRPr lang="en-US"/>
        </a:p>
      </dgm:t>
    </dgm:pt>
    <dgm:pt modelId="{AB040316-C0BB-408C-87EE-DEBC8AF95D2A}" type="sibTrans" cxnId="{460CA0EF-AE32-422C-A97E-44403BF53B09}">
      <dgm:prSet/>
      <dgm:spPr/>
      <dgm:t>
        <a:bodyPr/>
        <a:lstStyle/>
        <a:p>
          <a:endParaRPr lang="en-US"/>
        </a:p>
      </dgm:t>
    </dgm:pt>
    <dgm:pt modelId="{477C9246-1C6C-4ACF-AF45-40184A261151}" type="pres">
      <dgm:prSet presAssocID="{FEC4A420-5DCC-43FE-BA20-C25174E1BC10}" presName="root" presStyleCnt="0">
        <dgm:presLayoutVars>
          <dgm:dir/>
          <dgm:resizeHandles val="exact"/>
        </dgm:presLayoutVars>
      </dgm:prSet>
      <dgm:spPr/>
    </dgm:pt>
    <dgm:pt modelId="{0BB55551-250A-4E2D-9FC7-93BE96A90479}" type="pres">
      <dgm:prSet presAssocID="{256F6975-C0B5-4A4F-A3E7-3A3580CF5CBF}" presName="compNode" presStyleCnt="0"/>
      <dgm:spPr/>
    </dgm:pt>
    <dgm:pt modelId="{7DD177DF-FA36-4417-8091-7279352C24BF}" type="pres">
      <dgm:prSet presAssocID="{256F6975-C0B5-4A4F-A3E7-3A3580CF5CB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16A5486-F31C-4792-87A8-F57EE52F87ED}" type="pres">
      <dgm:prSet presAssocID="{256F6975-C0B5-4A4F-A3E7-3A3580CF5C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5AFF377-E3B1-41E5-846D-C7CBF6429322}" type="pres">
      <dgm:prSet presAssocID="{256F6975-C0B5-4A4F-A3E7-3A3580CF5CBF}" presName="spaceRect" presStyleCnt="0"/>
      <dgm:spPr/>
    </dgm:pt>
    <dgm:pt modelId="{F3361141-0C48-49A5-8CD7-C8FEDF5D5AF0}" type="pres">
      <dgm:prSet presAssocID="{256F6975-C0B5-4A4F-A3E7-3A3580CF5CBF}" presName="textRect" presStyleLbl="revTx" presStyleIdx="0" presStyleCnt="4">
        <dgm:presLayoutVars>
          <dgm:chMax val="1"/>
          <dgm:chPref val="1"/>
        </dgm:presLayoutVars>
      </dgm:prSet>
      <dgm:spPr/>
    </dgm:pt>
    <dgm:pt modelId="{06507B77-3B3A-41D6-A17B-A6E9740EA926}" type="pres">
      <dgm:prSet presAssocID="{7503405F-5C14-4735-BF0E-043A2EF3D95C}" presName="sibTrans" presStyleCnt="0"/>
      <dgm:spPr/>
    </dgm:pt>
    <dgm:pt modelId="{562CBA72-6FC3-455F-B01C-98FB9B58850B}" type="pres">
      <dgm:prSet presAssocID="{B3D87202-0D0A-4032-AAAB-A19B58D0590F}" presName="compNode" presStyleCnt="0"/>
      <dgm:spPr/>
    </dgm:pt>
    <dgm:pt modelId="{F03CD7E7-2B91-4D91-BDFB-70368BC27D1B}" type="pres">
      <dgm:prSet presAssocID="{B3D87202-0D0A-4032-AAAB-A19B58D0590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A9ED4A4-BF61-4A89-A09F-151006D7090E}" type="pres">
      <dgm:prSet presAssocID="{B3D87202-0D0A-4032-AAAB-A19B58D059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37D2DF9-CF7E-4DFD-ADF6-CDF038CA6CAE}" type="pres">
      <dgm:prSet presAssocID="{B3D87202-0D0A-4032-AAAB-A19B58D0590F}" presName="spaceRect" presStyleCnt="0"/>
      <dgm:spPr/>
    </dgm:pt>
    <dgm:pt modelId="{B4E10DFE-A3B2-499E-AE12-4C48D53AACA2}" type="pres">
      <dgm:prSet presAssocID="{B3D87202-0D0A-4032-AAAB-A19B58D0590F}" presName="textRect" presStyleLbl="revTx" presStyleIdx="1" presStyleCnt="4">
        <dgm:presLayoutVars>
          <dgm:chMax val="1"/>
          <dgm:chPref val="1"/>
        </dgm:presLayoutVars>
      </dgm:prSet>
      <dgm:spPr/>
    </dgm:pt>
    <dgm:pt modelId="{60E437F2-F58F-44B5-B376-46FD8C2EC0E4}" type="pres">
      <dgm:prSet presAssocID="{CDBBA289-C32A-4FE0-84A1-161D35134654}" presName="sibTrans" presStyleCnt="0"/>
      <dgm:spPr/>
    </dgm:pt>
    <dgm:pt modelId="{195F0D5E-BF6A-4C73-8082-152D4EB954C9}" type="pres">
      <dgm:prSet presAssocID="{D493E74B-ADF1-4682-AF89-C608E479E18C}" presName="compNode" presStyleCnt="0"/>
      <dgm:spPr/>
    </dgm:pt>
    <dgm:pt modelId="{3D37C90D-73D6-4E01-97BA-D54862ABFC8E}" type="pres">
      <dgm:prSet presAssocID="{D493E74B-ADF1-4682-AF89-C608E479E18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680456E-F935-4492-9720-C09A774ABFFE}" type="pres">
      <dgm:prSet presAssocID="{D493E74B-ADF1-4682-AF89-C608E479E1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BD0DCBD-10C7-4761-80B0-E55B5D0A54E9}" type="pres">
      <dgm:prSet presAssocID="{D493E74B-ADF1-4682-AF89-C608E479E18C}" presName="spaceRect" presStyleCnt="0"/>
      <dgm:spPr/>
    </dgm:pt>
    <dgm:pt modelId="{1CA31692-5E8B-4456-8BA1-B9E5E67A53E9}" type="pres">
      <dgm:prSet presAssocID="{D493E74B-ADF1-4682-AF89-C608E479E18C}" presName="textRect" presStyleLbl="revTx" presStyleIdx="2" presStyleCnt="4">
        <dgm:presLayoutVars>
          <dgm:chMax val="1"/>
          <dgm:chPref val="1"/>
        </dgm:presLayoutVars>
      </dgm:prSet>
      <dgm:spPr/>
    </dgm:pt>
    <dgm:pt modelId="{1FF4DC10-4884-45DF-BF70-CCCEAA11DF14}" type="pres">
      <dgm:prSet presAssocID="{2D2F4749-B82C-4430-83C1-E0D270AFD5EB}" presName="sibTrans" presStyleCnt="0"/>
      <dgm:spPr/>
    </dgm:pt>
    <dgm:pt modelId="{4A18501A-441D-4A71-95C2-D31749EC4DA1}" type="pres">
      <dgm:prSet presAssocID="{AF0E7C91-2F51-41B1-BC1A-95DB09B19DD5}" presName="compNode" presStyleCnt="0"/>
      <dgm:spPr/>
    </dgm:pt>
    <dgm:pt modelId="{7858D768-7495-4E08-87D9-7E207E265796}" type="pres">
      <dgm:prSet presAssocID="{AF0E7C91-2F51-41B1-BC1A-95DB09B19DD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0224E75-9939-47C4-B70B-BFC55C997121}" type="pres">
      <dgm:prSet presAssocID="{AF0E7C91-2F51-41B1-BC1A-95DB09B19D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6FAEDE9-72B9-41C1-A6A0-00B98F63EB2F}" type="pres">
      <dgm:prSet presAssocID="{AF0E7C91-2F51-41B1-BC1A-95DB09B19DD5}" presName="spaceRect" presStyleCnt="0"/>
      <dgm:spPr/>
    </dgm:pt>
    <dgm:pt modelId="{E79F7B08-1AAB-4688-8153-B9CB8A8752B8}" type="pres">
      <dgm:prSet presAssocID="{AF0E7C91-2F51-41B1-BC1A-95DB09B19DD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4B63412-ED5A-4410-959B-4BEF64120603}" type="presOf" srcId="{256F6975-C0B5-4A4F-A3E7-3A3580CF5CBF}" destId="{F3361141-0C48-49A5-8CD7-C8FEDF5D5AF0}" srcOrd="0" destOrd="0" presId="urn:microsoft.com/office/officeart/2018/5/layout/IconLeafLabelList"/>
    <dgm:cxn modelId="{6F77F41A-662B-41AE-A4AF-3E423DAC1886}" type="presOf" srcId="{FEC4A420-5DCC-43FE-BA20-C25174E1BC10}" destId="{477C9246-1C6C-4ACF-AF45-40184A261151}" srcOrd="0" destOrd="0" presId="urn:microsoft.com/office/officeart/2018/5/layout/IconLeafLabelList"/>
    <dgm:cxn modelId="{8333F151-FAF6-4435-810C-3A6B9DB51A42}" srcId="{FEC4A420-5DCC-43FE-BA20-C25174E1BC10}" destId="{256F6975-C0B5-4A4F-A3E7-3A3580CF5CBF}" srcOrd="0" destOrd="0" parTransId="{33AC5000-4E43-4C15-AEDE-239C711C0688}" sibTransId="{7503405F-5C14-4735-BF0E-043A2EF3D95C}"/>
    <dgm:cxn modelId="{8DD148C8-D8ED-467E-8DFE-4407634A90D1}" type="presOf" srcId="{D493E74B-ADF1-4682-AF89-C608E479E18C}" destId="{1CA31692-5E8B-4456-8BA1-B9E5E67A53E9}" srcOrd="0" destOrd="0" presId="urn:microsoft.com/office/officeart/2018/5/layout/IconLeafLabelList"/>
    <dgm:cxn modelId="{FA96E8E9-FBBF-47A0-8848-8433D409F913}" type="presOf" srcId="{B3D87202-0D0A-4032-AAAB-A19B58D0590F}" destId="{B4E10DFE-A3B2-499E-AE12-4C48D53AACA2}" srcOrd="0" destOrd="0" presId="urn:microsoft.com/office/officeart/2018/5/layout/IconLeafLabelList"/>
    <dgm:cxn modelId="{CC130BED-EA0A-4D6D-B780-0138548B2CD7}" type="presOf" srcId="{AF0E7C91-2F51-41B1-BC1A-95DB09B19DD5}" destId="{E79F7B08-1AAB-4688-8153-B9CB8A8752B8}" srcOrd="0" destOrd="0" presId="urn:microsoft.com/office/officeart/2018/5/layout/IconLeafLabelList"/>
    <dgm:cxn modelId="{E6CF76ED-9C42-49CF-B079-779F2B22A6FE}" srcId="{FEC4A420-5DCC-43FE-BA20-C25174E1BC10}" destId="{D493E74B-ADF1-4682-AF89-C608E479E18C}" srcOrd="2" destOrd="0" parTransId="{83A8E2B7-9B83-42FA-BD71-4977C399858F}" sibTransId="{2D2F4749-B82C-4430-83C1-E0D270AFD5EB}"/>
    <dgm:cxn modelId="{B324C6EE-F491-43CD-9308-D08226357783}" srcId="{FEC4A420-5DCC-43FE-BA20-C25174E1BC10}" destId="{B3D87202-0D0A-4032-AAAB-A19B58D0590F}" srcOrd="1" destOrd="0" parTransId="{A8718F2E-F81A-426F-8053-4A86CDAD7D26}" sibTransId="{CDBBA289-C32A-4FE0-84A1-161D35134654}"/>
    <dgm:cxn modelId="{460CA0EF-AE32-422C-A97E-44403BF53B09}" srcId="{FEC4A420-5DCC-43FE-BA20-C25174E1BC10}" destId="{AF0E7C91-2F51-41B1-BC1A-95DB09B19DD5}" srcOrd="3" destOrd="0" parTransId="{F521C8B2-6AA0-4CB2-9101-809232B1A5D5}" sibTransId="{AB040316-C0BB-408C-87EE-DEBC8AF95D2A}"/>
    <dgm:cxn modelId="{0B0CE26C-B08B-4BE0-AE68-5E0391F82C4F}" type="presParOf" srcId="{477C9246-1C6C-4ACF-AF45-40184A261151}" destId="{0BB55551-250A-4E2D-9FC7-93BE96A90479}" srcOrd="0" destOrd="0" presId="urn:microsoft.com/office/officeart/2018/5/layout/IconLeafLabelList"/>
    <dgm:cxn modelId="{D4963A72-A0A7-4E14-96E1-5D33248708EF}" type="presParOf" srcId="{0BB55551-250A-4E2D-9FC7-93BE96A90479}" destId="{7DD177DF-FA36-4417-8091-7279352C24BF}" srcOrd="0" destOrd="0" presId="urn:microsoft.com/office/officeart/2018/5/layout/IconLeafLabelList"/>
    <dgm:cxn modelId="{B4172780-251F-4010-BE1E-3E0DF6DFD9EC}" type="presParOf" srcId="{0BB55551-250A-4E2D-9FC7-93BE96A90479}" destId="{B16A5486-F31C-4792-87A8-F57EE52F87ED}" srcOrd="1" destOrd="0" presId="urn:microsoft.com/office/officeart/2018/5/layout/IconLeafLabelList"/>
    <dgm:cxn modelId="{6FA3ABF0-90C3-467E-8DBE-E22E2EFE689B}" type="presParOf" srcId="{0BB55551-250A-4E2D-9FC7-93BE96A90479}" destId="{25AFF377-E3B1-41E5-846D-C7CBF6429322}" srcOrd="2" destOrd="0" presId="urn:microsoft.com/office/officeart/2018/5/layout/IconLeafLabelList"/>
    <dgm:cxn modelId="{3221936F-F03F-4267-A2EB-A9B80E57A8FE}" type="presParOf" srcId="{0BB55551-250A-4E2D-9FC7-93BE96A90479}" destId="{F3361141-0C48-49A5-8CD7-C8FEDF5D5AF0}" srcOrd="3" destOrd="0" presId="urn:microsoft.com/office/officeart/2018/5/layout/IconLeafLabelList"/>
    <dgm:cxn modelId="{3698BE4E-2FD1-4CF2-80C3-9D14F44B9B2A}" type="presParOf" srcId="{477C9246-1C6C-4ACF-AF45-40184A261151}" destId="{06507B77-3B3A-41D6-A17B-A6E9740EA926}" srcOrd="1" destOrd="0" presId="urn:microsoft.com/office/officeart/2018/5/layout/IconLeafLabelList"/>
    <dgm:cxn modelId="{59243E63-92CD-4ECD-BF04-0EDEC442B044}" type="presParOf" srcId="{477C9246-1C6C-4ACF-AF45-40184A261151}" destId="{562CBA72-6FC3-455F-B01C-98FB9B58850B}" srcOrd="2" destOrd="0" presId="urn:microsoft.com/office/officeart/2018/5/layout/IconLeafLabelList"/>
    <dgm:cxn modelId="{17C246D9-556B-4B62-8385-CDD167A4586B}" type="presParOf" srcId="{562CBA72-6FC3-455F-B01C-98FB9B58850B}" destId="{F03CD7E7-2B91-4D91-BDFB-70368BC27D1B}" srcOrd="0" destOrd="0" presId="urn:microsoft.com/office/officeart/2018/5/layout/IconLeafLabelList"/>
    <dgm:cxn modelId="{C2318F12-DB36-40EF-8659-65459316FE94}" type="presParOf" srcId="{562CBA72-6FC3-455F-B01C-98FB9B58850B}" destId="{DA9ED4A4-BF61-4A89-A09F-151006D7090E}" srcOrd="1" destOrd="0" presId="urn:microsoft.com/office/officeart/2018/5/layout/IconLeafLabelList"/>
    <dgm:cxn modelId="{D738099D-BA78-4232-B494-1C5791DCB17F}" type="presParOf" srcId="{562CBA72-6FC3-455F-B01C-98FB9B58850B}" destId="{C37D2DF9-CF7E-4DFD-ADF6-CDF038CA6CAE}" srcOrd="2" destOrd="0" presId="urn:microsoft.com/office/officeart/2018/5/layout/IconLeafLabelList"/>
    <dgm:cxn modelId="{854A7182-94FB-4AEF-A8BD-198AFDA0DEF5}" type="presParOf" srcId="{562CBA72-6FC3-455F-B01C-98FB9B58850B}" destId="{B4E10DFE-A3B2-499E-AE12-4C48D53AACA2}" srcOrd="3" destOrd="0" presId="urn:microsoft.com/office/officeart/2018/5/layout/IconLeafLabelList"/>
    <dgm:cxn modelId="{D5E9E614-BBA7-4303-8F81-D4A4FD305883}" type="presParOf" srcId="{477C9246-1C6C-4ACF-AF45-40184A261151}" destId="{60E437F2-F58F-44B5-B376-46FD8C2EC0E4}" srcOrd="3" destOrd="0" presId="urn:microsoft.com/office/officeart/2018/5/layout/IconLeafLabelList"/>
    <dgm:cxn modelId="{BA0F85C2-B730-44B4-B156-A92607E6F2D0}" type="presParOf" srcId="{477C9246-1C6C-4ACF-AF45-40184A261151}" destId="{195F0D5E-BF6A-4C73-8082-152D4EB954C9}" srcOrd="4" destOrd="0" presId="urn:microsoft.com/office/officeart/2018/5/layout/IconLeafLabelList"/>
    <dgm:cxn modelId="{BB8FD755-DB6F-4CF0-A7B4-EB8EF53AE19C}" type="presParOf" srcId="{195F0D5E-BF6A-4C73-8082-152D4EB954C9}" destId="{3D37C90D-73D6-4E01-97BA-D54862ABFC8E}" srcOrd="0" destOrd="0" presId="urn:microsoft.com/office/officeart/2018/5/layout/IconLeafLabelList"/>
    <dgm:cxn modelId="{05DB8881-20F2-44AE-A768-6A8D5E3E8EF7}" type="presParOf" srcId="{195F0D5E-BF6A-4C73-8082-152D4EB954C9}" destId="{E680456E-F935-4492-9720-C09A774ABFFE}" srcOrd="1" destOrd="0" presId="urn:microsoft.com/office/officeart/2018/5/layout/IconLeafLabelList"/>
    <dgm:cxn modelId="{38A17E77-64AD-41AA-8A89-99791059164E}" type="presParOf" srcId="{195F0D5E-BF6A-4C73-8082-152D4EB954C9}" destId="{8BD0DCBD-10C7-4761-80B0-E55B5D0A54E9}" srcOrd="2" destOrd="0" presId="urn:microsoft.com/office/officeart/2018/5/layout/IconLeafLabelList"/>
    <dgm:cxn modelId="{78C21655-53A2-4934-B9F9-6B13276ED2C5}" type="presParOf" srcId="{195F0D5E-BF6A-4C73-8082-152D4EB954C9}" destId="{1CA31692-5E8B-4456-8BA1-B9E5E67A53E9}" srcOrd="3" destOrd="0" presId="urn:microsoft.com/office/officeart/2018/5/layout/IconLeafLabelList"/>
    <dgm:cxn modelId="{DAC4CE6C-A2E4-4966-81BD-561C78D2FE8A}" type="presParOf" srcId="{477C9246-1C6C-4ACF-AF45-40184A261151}" destId="{1FF4DC10-4884-45DF-BF70-CCCEAA11DF14}" srcOrd="5" destOrd="0" presId="urn:microsoft.com/office/officeart/2018/5/layout/IconLeafLabelList"/>
    <dgm:cxn modelId="{A5F5D178-0CF8-40A7-ACF0-B3327FBACFCC}" type="presParOf" srcId="{477C9246-1C6C-4ACF-AF45-40184A261151}" destId="{4A18501A-441D-4A71-95C2-D31749EC4DA1}" srcOrd="6" destOrd="0" presId="urn:microsoft.com/office/officeart/2018/5/layout/IconLeafLabelList"/>
    <dgm:cxn modelId="{763AF87E-3ADE-4EE1-999E-521B7AFD4F77}" type="presParOf" srcId="{4A18501A-441D-4A71-95C2-D31749EC4DA1}" destId="{7858D768-7495-4E08-87D9-7E207E265796}" srcOrd="0" destOrd="0" presId="urn:microsoft.com/office/officeart/2018/5/layout/IconLeafLabelList"/>
    <dgm:cxn modelId="{DAB17B59-434F-4151-8EED-A5DCA5D1EE3F}" type="presParOf" srcId="{4A18501A-441D-4A71-95C2-D31749EC4DA1}" destId="{B0224E75-9939-47C4-B70B-BFC55C997121}" srcOrd="1" destOrd="0" presId="urn:microsoft.com/office/officeart/2018/5/layout/IconLeafLabelList"/>
    <dgm:cxn modelId="{DC4B49F8-2ED4-4CC1-9D8D-548FC08B5BC5}" type="presParOf" srcId="{4A18501A-441D-4A71-95C2-D31749EC4DA1}" destId="{76FAEDE9-72B9-41C1-A6A0-00B98F63EB2F}" srcOrd="2" destOrd="0" presId="urn:microsoft.com/office/officeart/2018/5/layout/IconLeafLabelList"/>
    <dgm:cxn modelId="{B56149C6-10C9-4E22-ACE7-9DEC12B1DB6A}" type="presParOf" srcId="{4A18501A-441D-4A71-95C2-D31749EC4DA1}" destId="{E79F7B08-1AAB-4688-8153-B9CB8A8752B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177DF-FA36-4417-8091-7279352C24BF}">
      <dsp:nvSpPr>
        <dsp:cNvPr id="0" name=""/>
        <dsp:cNvSpPr/>
      </dsp:nvSpPr>
      <dsp:spPr>
        <a:xfrm>
          <a:off x="1252269" y="112194"/>
          <a:ext cx="1482505" cy="148250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A5486-F31C-4792-87A8-F57EE52F87ED}">
      <dsp:nvSpPr>
        <dsp:cNvPr id="0" name=""/>
        <dsp:cNvSpPr/>
      </dsp:nvSpPr>
      <dsp:spPr>
        <a:xfrm>
          <a:off x="1568213" y="428138"/>
          <a:ext cx="850617" cy="850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61141-0C48-49A5-8CD7-C8FEDF5D5AF0}">
      <dsp:nvSpPr>
        <dsp:cNvPr id="0" name=""/>
        <dsp:cNvSpPr/>
      </dsp:nvSpPr>
      <dsp:spPr>
        <a:xfrm>
          <a:off x="778354" y="2056463"/>
          <a:ext cx="24303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Arial Rounded MT Bold"/>
            </a:rPr>
            <a:t>Segurança</a:t>
          </a:r>
        </a:p>
      </dsp:txBody>
      <dsp:txXfrm>
        <a:off x="778354" y="2056463"/>
        <a:ext cx="2430336" cy="720000"/>
      </dsp:txXfrm>
    </dsp:sp>
    <dsp:sp modelId="{F03CD7E7-2B91-4D91-BDFB-70368BC27D1B}">
      <dsp:nvSpPr>
        <dsp:cNvPr id="0" name=""/>
        <dsp:cNvSpPr/>
      </dsp:nvSpPr>
      <dsp:spPr>
        <a:xfrm>
          <a:off x="4107914" y="112194"/>
          <a:ext cx="1482505" cy="148250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ED4A4-BF61-4A89-A09F-151006D7090E}">
      <dsp:nvSpPr>
        <dsp:cNvPr id="0" name=""/>
        <dsp:cNvSpPr/>
      </dsp:nvSpPr>
      <dsp:spPr>
        <a:xfrm>
          <a:off x="4423858" y="428138"/>
          <a:ext cx="850617" cy="850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10DFE-A3B2-499E-AE12-4C48D53AACA2}">
      <dsp:nvSpPr>
        <dsp:cNvPr id="0" name=""/>
        <dsp:cNvSpPr/>
      </dsp:nvSpPr>
      <dsp:spPr>
        <a:xfrm>
          <a:off x="3633999" y="2056463"/>
          <a:ext cx="24303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Arial Rounded MT Bold"/>
            </a:rPr>
            <a:t>Controle </a:t>
          </a:r>
        </a:p>
      </dsp:txBody>
      <dsp:txXfrm>
        <a:off x="3633999" y="2056463"/>
        <a:ext cx="2430336" cy="720000"/>
      </dsp:txXfrm>
    </dsp:sp>
    <dsp:sp modelId="{3D37C90D-73D6-4E01-97BA-D54862ABFC8E}">
      <dsp:nvSpPr>
        <dsp:cNvPr id="0" name=""/>
        <dsp:cNvSpPr/>
      </dsp:nvSpPr>
      <dsp:spPr>
        <a:xfrm>
          <a:off x="1252269" y="3384047"/>
          <a:ext cx="1482505" cy="148250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0456E-F935-4492-9720-C09A774ABFFE}">
      <dsp:nvSpPr>
        <dsp:cNvPr id="0" name=""/>
        <dsp:cNvSpPr/>
      </dsp:nvSpPr>
      <dsp:spPr>
        <a:xfrm>
          <a:off x="1568213" y="3699991"/>
          <a:ext cx="850617" cy="850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31692-5E8B-4456-8BA1-B9E5E67A53E9}">
      <dsp:nvSpPr>
        <dsp:cNvPr id="0" name=""/>
        <dsp:cNvSpPr/>
      </dsp:nvSpPr>
      <dsp:spPr>
        <a:xfrm>
          <a:off x="778354" y="5328316"/>
          <a:ext cx="24303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Arial Rounded MT Bold"/>
            </a:rPr>
            <a:t>Lista de </a:t>
          </a:r>
          <a:r>
            <a:rPr lang="en-US" sz="1600" kern="1200" err="1">
              <a:latin typeface="Arial Rounded MT Bold"/>
            </a:rPr>
            <a:t>Permissões</a:t>
          </a:r>
          <a:r>
            <a:rPr lang="en-US" sz="1600" kern="1200">
              <a:latin typeface="Arial Rounded MT Bold"/>
            </a:rPr>
            <a:t> (</a:t>
          </a:r>
          <a:r>
            <a:rPr lang="en-US" sz="1600" kern="1200" err="1">
              <a:latin typeface="Arial Rounded MT Bold"/>
            </a:rPr>
            <a:t>WhiteList</a:t>
          </a:r>
          <a:r>
            <a:rPr lang="en-US" sz="1600" kern="1200">
              <a:latin typeface="Arial Rounded MT Bold"/>
            </a:rPr>
            <a:t>)</a:t>
          </a:r>
        </a:p>
      </dsp:txBody>
      <dsp:txXfrm>
        <a:off x="778354" y="5328316"/>
        <a:ext cx="2430336" cy="720000"/>
      </dsp:txXfrm>
    </dsp:sp>
    <dsp:sp modelId="{7858D768-7495-4E08-87D9-7E207E265796}">
      <dsp:nvSpPr>
        <dsp:cNvPr id="0" name=""/>
        <dsp:cNvSpPr/>
      </dsp:nvSpPr>
      <dsp:spPr>
        <a:xfrm>
          <a:off x="4107914" y="3384047"/>
          <a:ext cx="1482505" cy="148250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24E75-9939-47C4-B70B-BFC55C997121}">
      <dsp:nvSpPr>
        <dsp:cNvPr id="0" name=""/>
        <dsp:cNvSpPr/>
      </dsp:nvSpPr>
      <dsp:spPr>
        <a:xfrm>
          <a:off x="4423858" y="3699991"/>
          <a:ext cx="850617" cy="850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F7B08-1AAB-4688-8153-B9CB8A8752B8}">
      <dsp:nvSpPr>
        <dsp:cNvPr id="0" name=""/>
        <dsp:cNvSpPr/>
      </dsp:nvSpPr>
      <dsp:spPr>
        <a:xfrm>
          <a:off x="3633999" y="5328316"/>
          <a:ext cx="24303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err="1">
              <a:latin typeface="Arial Rounded MT Bold"/>
            </a:rPr>
            <a:t>Aprendizado</a:t>
          </a:r>
          <a:endParaRPr lang="en-US" sz="1600" kern="1200">
            <a:latin typeface="Arial Rounded MT Bold"/>
          </a:endParaRPr>
        </a:p>
      </dsp:txBody>
      <dsp:txXfrm>
        <a:off x="3633999" y="5328316"/>
        <a:ext cx="24303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2975" y="99604"/>
            <a:ext cx="6682115" cy="4739815"/>
          </a:xfrm>
        </p:spPr>
        <p:txBody>
          <a:bodyPr anchor="b">
            <a:normAutofit/>
          </a:bodyPr>
          <a:lstStyle/>
          <a:p>
            <a:pPr algn="l"/>
            <a:r>
              <a:rPr lang="en-US" sz="2800" b="1">
                <a:solidFill>
                  <a:srgbClr val="FF0000"/>
                </a:solidFill>
                <a:latin typeface="Arial Rounded MT Bold"/>
                <a:ea typeface="Calibri"/>
                <a:cs typeface="Calibri"/>
              </a:rPr>
              <a:t>REDWAY</a:t>
            </a:r>
            <a:r>
              <a:rPr lang="en-US" sz="2800" b="1">
                <a:latin typeface="Arial Rounded MT Bold"/>
                <a:ea typeface="Calibri"/>
                <a:cs typeface="Calibri"/>
              </a:rPr>
              <a:t> presents</a:t>
            </a:r>
          </a:p>
          <a:p>
            <a:pPr algn="l"/>
            <a:endParaRPr lang="en-US" sz="8000" b="1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C1D4DA-79BA-687A-D412-723285F5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" y="773"/>
            <a:ext cx="12190627" cy="685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28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C1D4DA-79BA-687A-D412-723285F5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" y="773"/>
            <a:ext cx="12188206" cy="685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30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BDBA36-1322-622C-1292-34E0D87E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211" y="1120676"/>
            <a:ext cx="7944877" cy="27357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err="1">
                <a:solidFill>
                  <a:srgbClr val="FF0000"/>
                </a:solidFill>
                <a:latin typeface="Arial Rounded MT Bold"/>
                <a:ea typeface="Calibri Light"/>
                <a:cs typeface="Calibri Light"/>
              </a:rPr>
              <a:t>Nossa</a:t>
            </a:r>
            <a:r>
              <a:rPr lang="en-US" sz="6000" b="1">
                <a:solidFill>
                  <a:srgbClr val="FF0000"/>
                </a:solidFill>
                <a:latin typeface="Arial Rounded MT Bold"/>
                <a:ea typeface="Calibri Light"/>
                <a:cs typeface="Calibri Light"/>
              </a:rPr>
              <a:t> </a:t>
            </a:r>
            <a:r>
              <a:rPr lang="en-US" sz="6000" b="1" err="1">
                <a:solidFill>
                  <a:srgbClr val="FF0000"/>
                </a:solidFill>
                <a:latin typeface="Arial Rounded MT Bold"/>
                <a:ea typeface="Calibri Light"/>
                <a:cs typeface="Calibri Light"/>
              </a:rPr>
              <a:t>Inovação</a:t>
            </a:r>
            <a:r>
              <a:rPr lang="en-US" sz="6000" b="1">
                <a:solidFill>
                  <a:srgbClr val="FF0000"/>
                </a:solidFill>
                <a:latin typeface="Arial Rounded MT Bold"/>
                <a:ea typeface="Calibri Light"/>
                <a:cs typeface="Calibri Light"/>
              </a:rPr>
              <a:t>?</a:t>
            </a:r>
            <a:endParaRPr lang="en-US" sz="6000" b="1" kern="1200">
              <a:solidFill>
                <a:srgbClr val="FF0000"/>
              </a:solidFill>
              <a:latin typeface="Arial Rounded MT Bold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4750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34D8C-94A4-A8C5-27CF-74648098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1032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err="1">
                <a:solidFill>
                  <a:srgbClr val="FFFFFF"/>
                </a:solidFill>
                <a:latin typeface="Arial Rounded MT Bold"/>
              </a:rPr>
              <a:t>Trazer</a:t>
            </a:r>
            <a:r>
              <a:rPr lang="en-US" sz="3400">
                <a:solidFill>
                  <a:srgbClr val="FFFFFF"/>
                </a:solidFill>
                <a:latin typeface="Arial Rounded MT Bold"/>
              </a:rPr>
              <a:t> um </a:t>
            </a:r>
            <a:r>
              <a:rPr lang="en-US" sz="3400" kern="1200" err="1">
                <a:solidFill>
                  <a:srgbClr val="FFFFFF"/>
                </a:solidFill>
                <a:latin typeface="Arial Rounded MT Bold"/>
              </a:rPr>
              <a:t>aprendizado</a:t>
            </a:r>
            <a:r>
              <a:rPr lang="en-US" sz="3400" kern="1200">
                <a:solidFill>
                  <a:srgbClr val="FFFFFF"/>
                </a:solidFill>
                <a:latin typeface="Arial Rounded MT Bold"/>
              </a:rPr>
              <a:t> com o </a:t>
            </a:r>
            <a:r>
              <a:rPr lang="en-US" sz="3400" kern="1200" err="1">
                <a:solidFill>
                  <a:srgbClr val="FFFFFF"/>
                </a:solidFill>
                <a:latin typeface="Arial Rounded MT Bold"/>
              </a:rPr>
              <a:t>mínimo</a:t>
            </a:r>
            <a:r>
              <a:rPr lang="en-US" sz="3400" kern="1200">
                <a:solidFill>
                  <a:srgbClr val="FFFFFF"/>
                </a:solidFill>
                <a:latin typeface="Arial Rounded MT Bold"/>
              </a:rPr>
              <a:t> de </a:t>
            </a:r>
            <a:r>
              <a:rPr lang="en-US" sz="3400" kern="1200" err="1">
                <a:solidFill>
                  <a:srgbClr val="FFFFFF"/>
                </a:solidFill>
                <a:latin typeface="Arial Rounded MT Bold"/>
              </a:rPr>
              <a:t>distrações</a:t>
            </a:r>
            <a:endParaRPr lang="en-US" sz="3400" kern="1200">
              <a:solidFill>
                <a:srgbClr val="FFFFFF"/>
              </a:solidFill>
              <a:latin typeface="Arial Rounded MT Bold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020D5C2-5184-F602-1C77-2A87B272A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65" y="2518835"/>
            <a:ext cx="8727685" cy="39576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3EB245-8173-F94E-B3ED-638E1B75D274}"/>
              </a:ext>
            </a:extLst>
          </p:cNvPr>
          <p:cNvSpPr txBox="1"/>
          <p:nvPr/>
        </p:nvSpPr>
        <p:spPr>
          <a:xfrm>
            <a:off x="5572440" y="5333672"/>
            <a:ext cx="47168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r">
              <a:buFont typeface="Arial"/>
              <a:buChar char="•"/>
            </a:pPr>
            <a:r>
              <a:rPr lang="en-US">
                <a:latin typeface="Arial Rounded MT Bold"/>
                <a:cs typeface="Calibri"/>
              </a:rPr>
              <a:t>71% das </a:t>
            </a:r>
            <a:r>
              <a:rPr lang="en-US" err="1">
                <a:latin typeface="Arial Rounded MT Bold"/>
                <a:cs typeface="Calibri"/>
              </a:rPr>
              <a:t>pessoas</a:t>
            </a:r>
            <a:r>
              <a:rPr lang="en-US">
                <a:latin typeface="Arial Rounded MT Bold"/>
                <a:cs typeface="Calibri"/>
              </a:rPr>
              <a:t> </a:t>
            </a:r>
            <a:r>
              <a:rPr lang="en-US" err="1">
                <a:latin typeface="Arial Rounded MT Bold"/>
                <a:cs typeface="Calibri"/>
              </a:rPr>
              <a:t>acham</a:t>
            </a:r>
            <a:r>
              <a:rPr lang="en-US">
                <a:latin typeface="Arial Rounded MT Bold"/>
                <a:cs typeface="Calibri"/>
              </a:rPr>
              <a:t> </a:t>
            </a:r>
            <a:r>
              <a:rPr lang="en-US" err="1">
                <a:latin typeface="Arial Rounded MT Bold"/>
                <a:cs typeface="Calibri"/>
              </a:rPr>
              <a:t>perigoso</a:t>
            </a:r>
            <a:r>
              <a:rPr lang="en-US">
                <a:latin typeface="Arial Rounded MT Bold"/>
                <a:cs typeface="Calibri"/>
              </a:rPr>
              <a:t> a </a:t>
            </a:r>
            <a:r>
              <a:rPr lang="en-US" err="1">
                <a:latin typeface="Arial Rounded MT Bold"/>
                <a:cs typeface="Calibri"/>
              </a:rPr>
              <a:t>falta</a:t>
            </a:r>
            <a:r>
              <a:rPr lang="en-US">
                <a:latin typeface="Arial Rounded MT Bold"/>
                <a:cs typeface="Calibri"/>
              </a:rPr>
              <a:t> de </a:t>
            </a:r>
            <a:r>
              <a:rPr lang="en-US" err="1">
                <a:latin typeface="Arial Rounded MT Bold"/>
                <a:cs typeface="Calibri"/>
              </a:rPr>
              <a:t>monitoramento</a:t>
            </a:r>
            <a:r>
              <a:rPr lang="en-US">
                <a:latin typeface="Arial Rounded MT Bold"/>
                <a:cs typeface="Calibri"/>
              </a:rPr>
              <a:t> </a:t>
            </a:r>
            <a:r>
              <a:rPr lang="en-US" err="1">
                <a:latin typeface="Arial Rounded MT Bold"/>
                <a:cs typeface="Calibri"/>
              </a:rPr>
              <a:t>nos</a:t>
            </a:r>
            <a:r>
              <a:rPr lang="en-US">
                <a:latin typeface="Arial Rounded MT Bold"/>
                <a:cs typeface="Calibri"/>
              </a:rPr>
              <a:t> </a:t>
            </a:r>
            <a:r>
              <a:rPr lang="en-US" err="1">
                <a:latin typeface="Arial Rounded MT Bold"/>
                <a:cs typeface="Calibri"/>
              </a:rPr>
              <a:t>computadores</a:t>
            </a:r>
            <a:r>
              <a:rPr lang="en-US">
                <a:latin typeface="Arial Rounded MT Bold"/>
                <a:cs typeface="Calibri"/>
              </a:rPr>
              <a:t>.</a:t>
            </a:r>
            <a:endParaRPr lang="en-US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127804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BB2D234-9011-0F73-570B-3A9E7846C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26"/>
          <a:stretch/>
        </p:blipFill>
        <p:spPr>
          <a:xfrm>
            <a:off x="643467" y="974731"/>
            <a:ext cx="10905066" cy="49085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99492A-3656-22CA-CA87-FF1E5281AC85}"/>
              </a:ext>
            </a:extLst>
          </p:cNvPr>
          <p:cNvSpPr txBox="1"/>
          <p:nvPr/>
        </p:nvSpPr>
        <p:spPr>
          <a:xfrm>
            <a:off x="5688654" y="4768130"/>
            <a:ext cx="5694882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r">
              <a:buFont typeface="Arial"/>
              <a:buChar char="•"/>
            </a:pPr>
            <a:r>
              <a:rPr lang="en-US" sz="2300">
                <a:latin typeface="Arial Rounded MT Bold"/>
                <a:cs typeface="Calibri"/>
              </a:rPr>
              <a:t>72% das </a:t>
            </a:r>
            <a:r>
              <a:rPr lang="en-US" sz="2300" err="1">
                <a:latin typeface="Arial Rounded MT Bold"/>
                <a:cs typeface="Calibri"/>
              </a:rPr>
              <a:t>pessoas</a:t>
            </a:r>
            <a:r>
              <a:rPr lang="en-US" sz="2300">
                <a:latin typeface="Arial Rounded MT Bold"/>
                <a:cs typeface="Calibri"/>
              </a:rPr>
              <a:t> </a:t>
            </a:r>
            <a:r>
              <a:rPr lang="en-US" sz="2300" err="1">
                <a:latin typeface="Arial Rounded MT Bold"/>
                <a:cs typeface="Calibri"/>
              </a:rPr>
              <a:t>disseram</a:t>
            </a:r>
            <a:r>
              <a:rPr lang="en-US" sz="2300">
                <a:latin typeface="Arial Rounded MT Bold"/>
                <a:cs typeface="Calibri"/>
              </a:rPr>
              <a:t> que </a:t>
            </a:r>
            <a:r>
              <a:rPr lang="en-US" sz="2300" err="1">
                <a:latin typeface="Arial Rounded MT Bold"/>
                <a:cs typeface="Calibri"/>
              </a:rPr>
              <a:t>não</a:t>
            </a:r>
            <a:r>
              <a:rPr lang="en-US" sz="2300">
                <a:latin typeface="Arial Rounded MT Bold"/>
                <a:cs typeface="Calibri"/>
              </a:rPr>
              <a:t> </a:t>
            </a:r>
            <a:r>
              <a:rPr lang="en-US" sz="2300" err="1">
                <a:latin typeface="Arial Rounded MT Bold"/>
                <a:cs typeface="Calibri"/>
              </a:rPr>
              <a:t>há</a:t>
            </a:r>
            <a:r>
              <a:rPr lang="en-US" sz="2300">
                <a:latin typeface="Arial Rounded MT Bold"/>
                <a:cs typeface="Calibri"/>
              </a:rPr>
              <a:t>, </a:t>
            </a:r>
            <a:r>
              <a:rPr lang="en-US" sz="2300" err="1">
                <a:latin typeface="Arial Rounded MT Bold"/>
                <a:cs typeface="Calibri"/>
              </a:rPr>
              <a:t>ou</a:t>
            </a:r>
            <a:r>
              <a:rPr lang="en-US" sz="2300">
                <a:latin typeface="Arial Rounded MT Bold"/>
                <a:cs typeface="Calibri"/>
              </a:rPr>
              <a:t> </a:t>
            </a:r>
            <a:r>
              <a:rPr lang="en-US" sz="2300" err="1">
                <a:latin typeface="Arial Rounded MT Bold"/>
                <a:cs typeface="Calibri"/>
              </a:rPr>
              <a:t>há</a:t>
            </a:r>
            <a:r>
              <a:rPr lang="en-US" sz="2300">
                <a:latin typeface="Arial Rounded MT Bold"/>
                <a:cs typeface="Calibri"/>
              </a:rPr>
              <a:t> </a:t>
            </a:r>
            <a:r>
              <a:rPr lang="en-US" sz="2300" err="1">
                <a:latin typeface="Arial Rounded MT Bold"/>
                <a:cs typeface="Calibri"/>
              </a:rPr>
              <a:t>pouco</a:t>
            </a:r>
            <a:r>
              <a:rPr lang="en-US" sz="2300">
                <a:latin typeface="Arial Rounded MT Bold"/>
                <a:cs typeface="Calibri"/>
              </a:rPr>
              <a:t>, </a:t>
            </a:r>
            <a:r>
              <a:rPr lang="en-US" sz="2300" err="1">
                <a:latin typeface="Arial Rounded MT Bold"/>
                <a:cs typeface="Calibri"/>
              </a:rPr>
              <a:t>monitoramento</a:t>
            </a:r>
            <a:r>
              <a:rPr lang="en-US" sz="2300">
                <a:latin typeface="Arial Rounded MT Bold"/>
                <a:cs typeface="Calibri"/>
              </a:rPr>
              <a:t>.</a:t>
            </a:r>
            <a:endParaRPr lang="en-US" sz="2300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573557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23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CE1D4-862E-DF86-AB15-B6C54ED2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" y="1566473"/>
            <a:ext cx="1216249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latin typeface="Arial Rounded MT Bold"/>
              </a:rPr>
              <a:t>Como </a:t>
            </a:r>
            <a:r>
              <a:rPr lang="en-US" sz="4600" kern="1200" err="1">
                <a:latin typeface="Arial Rounded MT Bold"/>
              </a:rPr>
              <a:t>foram</a:t>
            </a:r>
            <a:r>
              <a:rPr lang="en-US" sz="4600" kern="1200">
                <a:latin typeface="Arial Rounded MT Bold"/>
              </a:rPr>
              <a:t> </a:t>
            </a:r>
            <a:r>
              <a:rPr lang="en-US" sz="4600" kern="1200" err="1">
                <a:latin typeface="Arial Rounded MT Bold"/>
              </a:rPr>
              <a:t>organizados</a:t>
            </a:r>
            <a:r>
              <a:rPr lang="en-US" sz="4600" kern="1200">
                <a:latin typeface="Arial Rounded MT Bold"/>
              </a:rPr>
              <a:t> </a:t>
            </a:r>
            <a:r>
              <a:rPr lang="en-US" sz="4600" kern="1200" err="1">
                <a:latin typeface="Arial Rounded MT Bold"/>
              </a:rPr>
              <a:t>os</a:t>
            </a:r>
            <a:r>
              <a:rPr lang="en-US" sz="4600" kern="1200">
                <a:latin typeface="Arial Rounded MT Bold"/>
              </a:rPr>
              <a:t> </a:t>
            </a:r>
            <a:r>
              <a:rPr lang="en-US" sz="4600" kern="1200" err="1">
                <a:latin typeface="Arial Rounded MT Bold"/>
              </a:rPr>
              <a:t>processos</a:t>
            </a:r>
            <a:r>
              <a:rPr lang="en-US" sz="4600" kern="1200">
                <a:latin typeface="Arial Rounded MT Bold"/>
              </a:rPr>
              <a:t> ?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9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arrow&#10;&#10;Description automatically generated">
            <a:extLst>
              <a:ext uri="{FF2B5EF4-FFF2-40B4-BE49-F238E27FC236}">
                <a16:creationId xmlns:a16="http://schemas.microsoft.com/office/drawing/2014/main" id="{1AEA6BEE-7E82-E7BF-D7DA-28E629DF6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1490" y="-1660535"/>
            <a:ext cx="13413995" cy="89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59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EF8F1E4-A7E9-1385-F317-BEB34529B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020"/>
          <a:stretch/>
        </p:blipFill>
        <p:spPr>
          <a:xfrm>
            <a:off x="718791" y="396153"/>
            <a:ext cx="10754027" cy="60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13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99940-A73C-A02E-DE17-43356763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19303"/>
            <a:ext cx="4030132" cy="51074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Arial Rounded MT Bold"/>
                <a:cs typeface="Calibri Light"/>
              </a:rPr>
              <a:t>O </a:t>
            </a:r>
            <a:r>
              <a:rPr lang="en-US" sz="5400" err="1">
                <a:solidFill>
                  <a:schemeClr val="bg1"/>
                </a:solidFill>
                <a:latin typeface="Arial Rounded MT Bold"/>
                <a:cs typeface="Calibri Light"/>
              </a:rPr>
              <a:t>ambiente</a:t>
            </a:r>
            <a:r>
              <a:rPr lang="en-US" sz="5400">
                <a:solidFill>
                  <a:schemeClr val="bg1"/>
                </a:solidFill>
                <a:latin typeface="Arial Rounded MT Bold"/>
                <a:cs typeface="Calibri Light"/>
              </a:rPr>
              <a:t> </a:t>
            </a:r>
            <a:r>
              <a:rPr lang="en-US" sz="5400" err="1">
                <a:solidFill>
                  <a:schemeClr val="bg1"/>
                </a:solidFill>
                <a:latin typeface="Arial Rounded MT Bold"/>
                <a:cs typeface="Calibri Light"/>
              </a:rPr>
              <a:t>escolhido</a:t>
            </a:r>
            <a:r>
              <a:rPr lang="en-US" sz="5400">
                <a:solidFill>
                  <a:schemeClr val="bg1"/>
                </a:solidFill>
                <a:latin typeface="Arial Rounded MT Bold"/>
                <a:cs typeface="Calibri Light"/>
              </a:rPr>
              <a:t> é o Linux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D0A6DC7-2B6A-3074-028F-3A9DBB9CD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3900" y="857307"/>
            <a:ext cx="4140032" cy="4937492"/>
          </a:xfrm>
        </p:spPr>
      </p:pic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437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EB7D-501A-9D6F-5A9F-5AB8C6A4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1" y="2762637"/>
            <a:ext cx="4412896" cy="1325563"/>
          </a:xfrm>
        </p:spPr>
        <p:txBody>
          <a:bodyPr>
            <a:normAutofit fontScale="90000"/>
          </a:bodyPr>
          <a:lstStyle/>
          <a:p>
            <a:r>
              <a:rPr lang="en-US" sz="6000" b="1">
                <a:solidFill>
                  <a:srgbClr val="FF0000"/>
                </a:solidFill>
                <a:latin typeface="Arial Rounded MT Bold"/>
                <a:cs typeface="Calibri Light"/>
              </a:rPr>
              <a:t>Agora o site!</a:t>
            </a:r>
          </a:p>
        </p:txBody>
      </p:sp>
    </p:spTree>
    <p:extLst>
      <p:ext uri="{BB962C8B-B14F-4D97-AF65-F5344CB8AC3E}">
        <p14:creationId xmlns:p14="http://schemas.microsoft.com/office/powerpoint/2010/main" val="4031208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8CB42F75-2D6A-64CC-747B-7BB3B592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8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25F2311-5C56-C07F-A2CE-4CEE41034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09" r="8994" b="1029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F3380-2246-C3CA-C8E1-05075EFC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78534"/>
            <a:ext cx="4023360" cy="13920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err="1">
                <a:latin typeface="Arial Rounded MT Bold"/>
              </a:rPr>
              <a:t>Os</a:t>
            </a:r>
            <a:r>
              <a:rPr lang="en-US" sz="4800">
                <a:latin typeface="Arial Rounded MT Bold"/>
              </a:rPr>
              <a:t> </a:t>
            </a:r>
            <a:r>
              <a:rPr lang="en-US" sz="4800" err="1">
                <a:latin typeface="Arial Rounded MT Bold"/>
              </a:rPr>
              <a:t>próximos</a:t>
            </a:r>
            <a:r>
              <a:rPr lang="en-US" sz="4800">
                <a:latin typeface="Arial Rounded MT Bold"/>
              </a:rPr>
              <a:t> </a:t>
            </a:r>
            <a:r>
              <a:rPr lang="en-US" sz="4800" err="1">
                <a:latin typeface="Arial Rounded MT Bold"/>
              </a:rPr>
              <a:t>passos</a:t>
            </a:r>
            <a:r>
              <a:rPr lang="en-US" sz="4800">
                <a:latin typeface="Arial Rounded MT Bold"/>
              </a:rPr>
              <a:t>:</a:t>
            </a:r>
            <a:r>
              <a:rPr lang="en-US" sz="4800" b="1">
                <a:latin typeface="Arial Rounded MT Bold"/>
              </a:rPr>
              <a:t>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CEC6BBBF-46D0-295F-4021-4EA52328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76" y="2313913"/>
            <a:ext cx="1951893" cy="1438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7650AF-BC40-E757-009B-E806EE8209CC}"/>
              </a:ext>
            </a:extLst>
          </p:cNvPr>
          <p:cNvSpPr txBox="1"/>
          <p:nvPr/>
        </p:nvSpPr>
        <p:spPr>
          <a:xfrm>
            <a:off x="478693" y="3858847"/>
            <a:ext cx="27549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 Rounded MT Bold"/>
                <a:cs typeface="Calibri"/>
              </a:rPr>
              <a:t>Banco </a:t>
            </a:r>
            <a:r>
              <a:rPr lang="en-US" sz="2400" err="1">
                <a:latin typeface="Arial Rounded MT Bold"/>
                <a:cs typeface="Calibri"/>
              </a:rPr>
              <a:t>na</a:t>
            </a:r>
            <a:r>
              <a:rPr lang="en-US" sz="2400">
                <a:latin typeface="Arial Rounded MT Bold"/>
                <a:cs typeface="Calibri"/>
              </a:rPr>
              <a:t> </a:t>
            </a:r>
            <a:r>
              <a:rPr lang="en-US" sz="2400" err="1">
                <a:latin typeface="Arial Rounded MT Bold"/>
                <a:cs typeface="Calibri"/>
              </a:rPr>
              <a:t>Nuvem</a:t>
            </a:r>
            <a:endParaRPr lang="en-US" sz="2400" err="1">
              <a:latin typeface="Arial Rounded MT Bold"/>
            </a:endParaRPr>
          </a:p>
        </p:txBody>
      </p:sp>
      <p:pic>
        <p:nvPicPr>
          <p:cNvPr id="13" name="Picture 13" descr="Logo, icon&#10;&#10;Description automatically generated">
            <a:extLst>
              <a:ext uri="{FF2B5EF4-FFF2-40B4-BE49-F238E27FC236}">
                <a16:creationId xmlns:a16="http://schemas.microsoft.com/office/drawing/2014/main" id="{006445AC-3A44-195D-C717-C8705ACBA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939" y="4802554"/>
            <a:ext cx="974971" cy="9847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463B42-DA23-1698-C87F-E98B1C9AA51F}"/>
              </a:ext>
            </a:extLst>
          </p:cNvPr>
          <p:cNvSpPr txBox="1"/>
          <p:nvPr/>
        </p:nvSpPr>
        <p:spPr>
          <a:xfrm>
            <a:off x="478692" y="6008076"/>
            <a:ext cx="29893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Arial Rounded MT Bold"/>
                <a:cs typeface="Calibri"/>
              </a:rPr>
              <a:t>Aplicação</a:t>
            </a:r>
            <a:r>
              <a:rPr lang="en-US" sz="2400">
                <a:latin typeface="Arial Rounded MT Bold"/>
                <a:cs typeface="Calibri"/>
              </a:rPr>
              <a:t> </a:t>
            </a:r>
            <a:r>
              <a:rPr lang="en-US" sz="2400" err="1">
                <a:latin typeface="Arial Rounded MT Bold"/>
                <a:cs typeface="Calibri"/>
              </a:rPr>
              <a:t>em</a:t>
            </a:r>
            <a:r>
              <a:rPr lang="en-US" sz="2400">
                <a:latin typeface="Arial Rounded MT Bold"/>
                <a:cs typeface="Calibri"/>
              </a:rPr>
              <a:t> Java</a:t>
            </a:r>
            <a:endParaRPr lang="en-US" sz="2400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64059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7588-9E27-49B8-0069-775BC5F1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877" y="577629"/>
            <a:ext cx="7682752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Arial Rounded MT Bold"/>
                <a:cs typeface="Calibri Light"/>
              </a:rPr>
              <a:t>MUITO OBRIGADO!!</a:t>
            </a:r>
            <a:endParaRPr lang="en-US" sz="4800" dirty="0">
              <a:latin typeface="Arial Rounded MT Bold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F0B457E-E59D-A27F-30D9-C2BA91C4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71" y="3775948"/>
            <a:ext cx="2743200" cy="548640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3AD132E0-2B64-63C8-BDE7-8A9543361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411" y="3278743"/>
            <a:ext cx="2743200" cy="1543050"/>
          </a:xfrm>
          <a:prstGeom prst="rect">
            <a:avLst/>
          </a:prstGeom>
        </p:spPr>
      </p:pic>
      <p:pic>
        <p:nvPicPr>
          <p:cNvPr id="1026" name="Picture 2" descr="KORE Wireless - Wikipedia">
            <a:extLst>
              <a:ext uri="{FF2B5EF4-FFF2-40B4-BE49-F238E27FC236}">
                <a16:creationId xmlns:a16="http://schemas.microsoft.com/office/drawing/2014/main" id="{16950F43-52D1-EE05-2654-E43F848F5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72" y="2120679"/>
            <a:ext cx="2344654" cy="110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ão Paulo Tech School - SPTech - YouTube">
            <a:extLst>
              <a:ext uri="{FF2B5EF4-FFF2-40B4-BE49-F238E27FC236}">
                <a16:creationId xmlns:a16="http://schemas.microsoft.com/office/drawing/2014/main" id="{0A388F35-3EAC-BA39-AE8E-284A7C8C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475" y="4737321"/>
            <a:ext cx="1737049" cy="173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275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7C7D4-1F48-153E-4B08-A8BE1304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26" y="798056"/>
            <a:ext cx="4125378" cy="52578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chemeClr val="bg1"/>
                </a:solidFill>
                <a:latin typeface="Arial Rounded MT Bold"/>
                <a:ea typeface="Calibri Light"/>
                <a:cs typeface="Calibri Light"/>
              </a:rPr>
              <a:t>Nossa</a:t>
            </a:r>
            <a:r>
              <a:rPr lang="en-US" sz="4000">
                <a:solidFill>
                  <a:schemeClr val="bg1"/>
                </a:solidFill>
                <a:latin typeface="Arial Rounded MT Bold"/>
                <a:ea typeface="Calibri Light"/>
                <a:cs typeface="Calibri Light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Arial Rounded MT Bold"/>
                <a:ea typeface="Calibri Light"/>
                <a:cs typeface="Calibri Light"/>
              </a:rPr>
              <a:t>equipe</a:t>
            </a:r>
            <a:r>
              <a:rPr lang="en-US" sz="4000">
                <a:solidFill>
                  <a:schemeClr val="bg1"/>
                </a:solidFill>
                <a:latin typeface="Arial Rounded MT Bold"/>
                <a:ea typeface="Calibri Light"/>
                <a:cs typeface="Calibri Light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6B0F-21BD-7EDF-BD8F-F7B9FFAB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092" y="798057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Arial Rounded MT Bold"/>
                <a:ea typeface="+mn-lt"/>
                <a:cs typeface="+mn-lt"/>
              </a:rPr>
              <a:t>Andrey </a:t>
            </a:r>
            <a:r>
              <a:rPr lang="en-US" sz="2400" err="1">
                <a:latin typeface="Arial Rounded MT Bold"/>
                <a:ea typeface="+mn-lt"/>
                <a:cs typeface="+mn-lt"/>
              </a:rPr>
              <a:t>Benicchio</a:t>
            </a:r>
            <a:r>
              <a:rPr lang="en-US" sz="2400">
                <a:latin typeface="Arial Rounded MT Bold"/>
                <a:ea typeface="+mn-lt"/>
                <a:cs typeface="+mn-lt"/>
              </a:rPr>
              <a:t> </a:t>
            </a:r>
            <a:r>
              <a:rPr lang="en-US" sz="2400" err="1">
                <a:latin typeface="Arial Rounded MT Bold"/>
                <a:ea typeface="+mn-lt"/>
                <a:cs typeface="+mn-lt"/>
              </a:rPr>
              <a:t>Bizerra</a:t>
            </a:r>
            <a:endParaRPr lang="en-US" sz="2400">
              <a:latin typeface="Arial Rounded MT Bold"/>
              <a:ea typeface="Calibri"/>
              <a:cs typeface="Calibri"/>
            </a:endParaRPr>
          </a:p>
          <a:p>
            <a:r>
              <a:rPr lang="en-US" sz="2400">
                <a:latin typeface="Arial Rounded MT Bold"/>
                <a:ea typeface="+mn-lt"/>
                <a:cs typeface="+mn-lt"/>
              </a:rPr>
              <a:t>Arthur </a:t>
            </a:r>
            <a:r>
              <a:rPr lang="en-US" sz="2400" err="1">
                <a:latin typeface="Arial Rounded MT Bold"/>
                <a:ea typeface="+mn-lt"/>
                <a:cs typeface="+mn-lt"/>
              </a:rPr>
              <a:t>Peraçolli</a:t>
            </a:r>
            <a:r>
              <a:rPr lang="en-US" sz="2400">
                <a:latin typeface="Arial Rounded MT Bold"/>
                <a:ea typeface="+mn-lt"/>
                <a:cs typeface="+mn-lt"/>
              </a:rPr>
              <a:t> </a:t>
            </a:r>
          </a:p>
          <a:p>
            <a:r>
              <a:rPr lang="en-US" sz="2400">
                <a:latin typeface="Arial Rounded MT Bold"/>
                <a:ea typeface="+mn-lt"/>
                <a:cs typeface="+mn-lt"/>
              </a:rPr>
              <a:t>João Henrique Alvarenga Piza </a:t>
            </a:r>
          </a:p>
          <a:p>
            <a:r>
              <a:rPr lang="en-US" sz="2400">
                <a:latin typeface="Arial Rounded MT Bold"/>
                <a:ea typeface="+mn-lt"/>
                <a:cs typeface="+mn-lt"/>
              </a:rPr>
              <a:t>Murillo Augusto Gomes Borba</a:t>
            </a:r>
          </a:p>
          <a:p>
            <a:r>
              <a:rPr lang="en-US" sz="2400">
                <a:latin typeface="Arial Rounded MT Bold"/>
                <a:ea typeface="+mn-lt"/>
                <a:cs typeface="+mn-lt"/>
              </a:rPr>
              <a:t>Pedro Henrique </a:t>
            </a:r>
            <a:r>
              <a:rPr lang="en-US" sz="2400" err="1">
                <a:latin typeface="Arial Rounded MT Bold"/>
                <a:ea typeface="+mn-lt"/>
                <a:cs typeface="+mn-lt"/>
              </a:rPr>
              <a:t>Ranéa</a:t>
            </a:r>
            <a:r>
              <a:rPr lang="en-US" sz="2400">
                <a:latin typeface="Arial Rounded MT Bold"/>
                <a:ea typeface="+mn-lt"/>
                <a:cs typeface="+mn-lt"/>
              </a:rPr>
              <a:t> Freitas</a:t>
            </a:r>
          </a:p>
          <a:p>
            <a:r>
              <a:rPr lang="en-US" sz="2400">
                <a:latin typeface="Arial Rounded MT Bold"/>
                <a:ea typeface="Calibri"/>
                <a:cs typeface="Calibri"/>
              </a:rPr>
              <a:t>Vitor Mendes Costa </a:t>
            </a:r>
          </a:p>
        </p:txBody>
      </p:sp>
    </p:spTree>
    <p:extLst>
      <p:ext uri="{BB962C8B-B14F-4D97-AF65-F5344CB8AC3E}">
        <p14:creationId xmlns:p14="http://schemas.microsoft.com/office/powerpoint/2010/main" val="1933069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A2C6A-F202-4EB1-CE91-2E79BCA5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8763924" cy="128823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200" b="1" err="1">
                <a:latin typeface="Arial Rounded MT Bold"/>
                <a:ea typeface="Calibri Light"/>
                <a:cs typeface="Calibri Light"/>
              </a:rPr>
              <a:t>Apresentação</a:t>
            </a:r>
            <a:r>
              <a:rPr lang="en-US" sz="5200" b="1">
                <a:latin typeface="Arial Rounded MT Bold"/>
                <a:ea typeface="Calibri Light"/>
                <a:cs typeface="Calibri Light"/>
              </a:rPr>
              <a:t> do Produto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10032-42B2-9FD5-9548-BB34214B873B}"/>
              </a:ext>
            </a:extLst>
          </p:cNvPr>
          <p:cNvSpPr txBox="1"/>
          <p:nvPr/>
        </p:nvSpPr>
        <p:spPr>
          <a:xfrm>
            <a:off x="9250679" y="195072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0244E-02FF-C110-D6BA-C91C253BE074}"/>
              </a:ext>
            </a:extLst>
          </p:cNvPr>
          <p:cNvSpPr txBox="1"/>
          <p:nvPr/>
        </p:nvSpPr>
        <p:spPr>
          <a:xfrm>
            <a:off x="1060458" y="3461533"/>
            <a:ext cx="47616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Arial Rounded MT Bold"/>
                <a:cs typeface="Calibri"/>
              </a:rPr>
              <a:t>1. </a:t>
            </a:r>
            <a:r>
              <a:rPr lang="en-US" sz="3200" b="1" dirty="0" err="1">
                <a:latin typeface="Arial Rounded MT Bold"/>
                <a:cs typeface="Calibri"/>
              </a:rPr>
              <a:t>Contexto</a:t>
            </a:r>
            <a:r>
              <a:rPr lang="en-US" sz="3200" b="1" dirty="0">
                <a:latin typeface="Arial Rounded MT Bold"/>
                <a:cs typeface="Calibri"/>
              </a:rPr>
              <a:t> do </a:t>
            </a:r>
            <a:r>
              <a:rPr lang="en-US" sz="3200" b="1" dirty="0" err="1">
                <a:latin typeface="Arial Rounded MT Bold"/>
                <a:cs typeface="Calibri"/>
              </a:rPr>
              <a:t>projeto</a:t>
            </a:r>
            <a:r>
              <a:rPr lang="en-US" sz="3200" b="1" dirty="0">
                <a:latin typeface="Arial Rounded MT Bold"/>
                <a:cs typeface="Calibri"/>
              </a:rPr>
              <a:t>:</a:t>
            </a:r>
            <a:endParaRPr lang="en-US" sz="3200" b="1" dirty="0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357239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A2C6A-F202-4EB1-CE91-2E79BCA5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640" y="823201"/>
            <a:ext cx="5295134" cy="1288238"/>
          </a:xfrm>
        </p:spPr>
        <p:txBody>
          <a:bodyPr anchor="b">
            <a:normAutofit/>
          </a:bodyPr>
          <a:lstStyle/>
          <a:p>
            <a:r>
              <a:rPr lang="en-US" b="1" err="1">
                <a:latin typeface="Arial Rounded MT Bold"/>
                <a:cs typeface="Calibri Light"/>
              </a:rPr>
              <a:t>Contextualizando</a:t>
            </a:r>
            <a:endParaRPr lang="en-US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10032-42B2-9FD5-9548-BB34214B873B}"/>
              </a:ext>
            </a:extLst>
          </p:cNvPr>
          <p:cNvSpPr txBox="1"/>
          <p:nvPr/>
        </p:nvSpPr>
        <p:spPr>
          <a:xfrm>
            <a:off x="9250679" y="195072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8DE596-A6F4-AC48-DD3C-ACFDC1BF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51" y="2482610"/>
            <a:ext cx="8272346" cy="31287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184FC5-54CB-4653-0247-876B10662071}"/>
              </a:ext>
            </a:extLst>
          </p:cNvPr>
          <p:cNvSpPr/>
          <p:nvPr/>
        </p:nvSpPr>
        <p:spPr>
          <a:xfrm>
            <a:off x="5021304" y="4753068"/>
            <a:ext cx="1602463" cy="3440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rial Rounded MT Bold" panose="020F0704030504030204" pitchFamily="34" charset="0"/>
              </a:rPr>
              <a:t>privadas</a:t>
            </a:r>
            <a:endParaRPr lang="en-US" sz="2100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539A-75DC-F86B-3E6C-F22803CAFE2B}"/>
              </a:ext>
            </a:extLst>
          </p:cNvPr>
          <p:cNvSpPr/>
          <p:nvPr/>
        </p:nvSpPr>
        <p:spPr>
          <a:xfrm>
            <a:off x="4686581" y="2934640"/>
            <a:ext cx="669445" cy="2431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90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5F652-41BB-CAF4-4708-5F0680C3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21" y="637125"/>
            <a:ext cx="3440815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  <a:latin typeface="Arial Rounded MT Bold"/>
                <a:cs typeface="Calibri Light"/>
              </a:rPr>
              <a:t>Nossos objetivos ?</a:t>
            </a:r>
            <a:endParaRPr lang="en-US" sz="4800">
              <a:solidFill>
                <a:schemeClr val="bg1"/>
              </a:solidFill>
              <a:latin typeface="Arial Rounded MT Bold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5790CD-E68D-4C57-BFD9-2578DA60B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194034"/>
              </p:ext>
            </p:extLst>
          </p:nvPr>
        </p:nvGraphicFramePr>
        <p:xfrm>
          <a:off x="5010678" y="303591"/>
          <a:ext cx="6842690" cy="6160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A2C6A-F202-4EB1-CE91-2E79BCA5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556" y="823201"/>
            <a:ext cx="5295134" cy="1288238"/>
          </a:xfrm>
        </p:spPr>
        <p:txBody>
          <a:bodyPr anchor="b">
            <a:normAutofit/>
          </a:bodyPr>
          <a:lstStyle/>
          <a:p>
            <a:r>
              <a:rPr lang="en-US" b="1" dirty="0" err="1">
                <a:latin typeface="Arial Rounded MT Bold"/>
                <a:cs typeface="Calibri Light"/>
              </a:rPr>
              <a:t>Justificando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10032-42B2-9FD5-9548-BB34214B873B}"/>
              </a:ext>
            </a:extLst>
          </p:cNvPr>
          <p:cNvSpPr txBox="1"/>
          <p:nvPr/>
        </p:nvSpPr>
        <p:spPr>
          <a:xfrm>
            <a:off x="9250679" y="195072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B07B9-4BF4-FE9B-35D4-AECB5060E9A8}"/>
              </a:ext>
            </a:extLst>
          </p:cNvPr>
          <p:cNvSpPr txBox="1"/>
          <p:nvPr/>
        </p:nvSpPr>
        <p:spPr>
          <a:xfrm>
            <a:off x="1320260" y="2536074"/>
            <a:ext cx="3322788" cy="144655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Arial Rounded MT Bold" panose="020F0704030504030204" pitchFamily="34" charset="0"/>
              </a:rPr>
              <a:t>90%</a:t>
            </a:r>
            <a:endParaRPr lang="pt-BR" b="1" dirty="0">
              <a:latin typeface="Arial Rounded MT Bold" panose="020F0704030504030204" pitchFamily="34" charset="0"/>
            </a:endParaRPr>
          </a:p>
          <a:p>
            <a:pPr algn="ctr"/>
            <a:r>
              <a:rPr lang="pt-BR" sz="2400" dirty="0">
                <a:latin typeface="Arial Rounded MT Bold" panose="020F0704030504030204" pitchFamily="34" charset="0"/>
              </a:rPr>
              <a:t>de melhor desempenho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6DBE6-D63C-6877-A479-69A68D9994D5}"/>
              </a:ext>
            </a:extLst>
          </p:cNvPr>
          <p:cNvSpPr txBox="1"/>
          <p:nvPr/>
        </p:nvSpPr>
        <p:spPr>
          <a:xfrm>
            <a:off x="3485279" y="4266149"/>
            <a:ext cx="3322788" cy="83099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latin typeface="Arial Rounded MT Bold" panose="020F0704030504030204" pitchFamily="34" charset="0"/>
              </a:rPr>
              <a:t>CryptoJack</a:t>
            </a:r>
            <a:endParaRPr lang="pt-BR" sz="2400" dirty="0">
              <a:latin typeface="Arial Rounded MT Bold" panose="020F0704030504030204" pitchFamily="34" charset="0"/>
            </a:endParaRPr>
          </a:p>
          <a:p>
            <a:pPr algn="ctr"/>
            <a:r>
              <a:rPr lang="pt-BR" sz="2400" dirty="0">
                <a:latin typeface="Arial Rounded MT Bold" panose="020F0704030504030204" pitchFamily="34" charset="0"/>
              </a:rPr>
              <a:t>CIH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9C228-3003-88F8-9F27-2678CA873F0C}"/>
              </a:ext>
            </a:extLst>
          </p:cNvPr>
          <p:cNvSpPr txBox="1"/>
          <p:nvPr/>
        </p:nvSpPr>
        <p:spPr>
          <a:xfrm>
            <a:off x="5146673" y="2720740"/>
            <a:ext cx="3716670" cy="107721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Arial Rounded MT Bold" panose="020F0704030504030204" pitchFamily="34" charset="0"/>
              </a:rPr>
              <a:t>R$5.000,00</a:t>
            </a:r>
            <a:endParaRPr lang="pt-BR" b="1" dirty="0">
              <a:latin typeface="Arial Rounded MT Bold" panose="020F0704030504030204" pitchFamily="34" charset="0"/>
            </a:endParaRPr>
          </a:p>
          <a:p>
            <a:pPr algn="ctr"/>
            <a:r>
              <a:rPr lang="pt-BR" sz="2400" dirty="0">
                <a:latin typeface="Arial Rounded MT Bold" panose="020F0704030504030204" pitchFamily="34" charset="0"/>
              </a:rPr>
              <a:t>de possível custo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7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F418A0D-9579-2C8B-D7AC-D5C2A39A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1268"/>
            <a:ext cx="12277492" cy="68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6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C50D46-1C84-724D-5224-691C119B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48" y="-72070"/>
            <a:ext cx="12199895" cy="697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53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130</Words>
  <Application>Microsoft Office PowerPoint</Application>
  <PresentationFormat>Widescreen</PresentationFormat>
  <Paragraphs>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Rounded MT Bold</vt:lpstr>
      <vt:lpstr>Calibri</vt:lpstr>
      <vt:lpstr>Calibri Light</vt:lpstr>
      <vt:lpstr>office theme</vt:lpstr>
      <vt:lpstr>REDWAY presents </vt:lpstr>
      <vt:lpstr>PowerPoint Presentation</vt:lpstr>
      <vt:lpstr>Nossa equipe:</vt:lpstr>
      <vt:lpstr>Apresentação do Produto</vt:lpstr>
      <vt:lpstr>Contextualizando</vt:lpstr>
      <vt:lpstr>Nossos objetivos ?</vt:lpstr>
      <vt:lpstr>Justificando</vt:lpstr>
      <vt:lpstr>PowerPoint Presentation</vt:lpstr>
      <vt:lpstr>PowerPoint Presentation</vt:lpstr>
      <vt:lpstr>PowerPoint Presentation</vt:lpstr>
      <vt:lpstr>PowerPoint Presentation</vt:lpstr>
      <vt:lpstr>Nossa Inovação?</vt:lpstr>
      <vt:lpstr>Trazer um aprendizado com o mínimo de distrações</vt:lpstr>
      <vt:lpstr>PowerPoint Presentation</vt:lpstr>
      <vt:lpstr>Como foram organizados os processos ?</vt:lpstr>
      <vt:lpstr>PowerPoint Presentation</vt:lpstr>
      <vt:lpstr>PowerPoint Presentation</vt:lpstr>
      <vt:lpstr>O ambiente escolhido é o Linux</vt:lpstr>
      <vt:lpstr>Agora o site!</vt:lpstr>
      <vt:lpstr>Os próximos passos: </vt:lpstr>
      <vt:lpstr>MUITO 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Vitor Mendes</cp:lastModifiedBy>
  <cp:revision>13</cp:revision>
  <dcterms:created xsi:type="dcterms:W3CDTF">2022-08-08T23:41:10Z</dcterms:created>
  <dcterms:modified xsi:type="dcterms:W3CDTF">2022-09-05T22:54:29Z</dcterms:modified>
</cp:coreProperties>
</file>