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4"/>
    <a:srgbClr val="FBE5D6"/>
    <a:srgbClr val="007CAA"/>
    <a:srgbClr val="009AD2"/>
    <a:srgbClr val="2496ED"/>
    <a:srgbClr val="F7981F"/>
    <a:srgbClr val="DF390E"/>
    <a:srgbClr val="007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B4C1-571E-0455-66A7-7C37C0D1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49D8-E624-8C4A-CAB7-F3A502E9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417-8788-B4C5-84E1-25C880A8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00F3-638B-8B9E-2CFA-102083AD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4E16-7ABE-093C-36B6-5E42CF84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6879-331A-6DFC-1985-F5123AF3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A6DD-1717-6CFC-4C3C-446A17C43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ACEA-D06B-2BC5-A931-BB250F26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F231-E083-14FE-05CF-F0693E59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672B-F4A3-0DB5-916C-32D2282F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DEEAD-2560-A16D-3D2F-AC158AF7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1667-DBA9-6D5F-F37E-BAE0DE95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017A1-555E-B043-2FDD-0AC6C7F0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DD239-46F7-EB1E-5EDB-8762D460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58BE-9DEE-1D02-7034-5323F081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DC6C-9CED-B018-4E5E-56574D87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EC5D-1315-02D2-716E-CD92E8C5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2BB0-03E0-63AC-BF7B-98095F68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4FA6-B19B-A365-0076-3E6610E3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2EDF-F343-5C82-2CBC-DBE66867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8AD0-D423-6F63-54FB-F725433C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A3C86-2AFB-628B-F5D7-82EB4568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92A5-EA69-7316-35DB-1212E9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48E3-5DC4-8E85-0CF0-B7546224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2588-7082-02DC-9386-42D5651D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60AA-0C3F-FB56-659B-952C6AA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BF9A-9A2F-8251-27C8-99792AC65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35FB-EC15-5177-97D0-4AA37DBD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8445-ECC1-3A9B-41B3-11EDE31F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FF3E2-D7FF-5FE5-C0FE-2F81082F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785C-2DA2-125A-FF6D-29A91C0C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3C51-90A6-07C7-357C-FFF5852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DB31-2E71-0FE4-8742-2F4AB66A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CFCED-2CFE-42BC-73C0-95B2A217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9FD9D-038C-771E-D443-1B8E70B85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DF7B2-4F54-169B-8B0B-3F19BCAF2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73BD6-E7C6-0683-376B-A77FD50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E523C-D01B-5F47-F414-97CE25E6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70465-D722-8C54-5C2A-DC21F160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DC0A-2336-D9A8-D63B-B0B2890B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6F585-9C02-5ACC-71D3-101B387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068A1-5D6B-042C-C13C-16E01515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859BB-1C4E-D5B3-BE77-EAB468E4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A95F5-736C-FB0F-F50D-8D898BDC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180C-A051-514B-1799-C7C278C3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9DCDD-F7A2-3FEC-27B2-EBA6F17C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4F2-BF34-0409-7967-7DAFB583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6E1E-FA5C-2509-9E37-E54FE9DD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DCF7-5F06-7939-9F3C-2D94906BA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EF475-F631-9A94-9B20-58FCA2CC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8E7E-D206-9A72-B609-6BD1237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3778-267A-1454-139B-5415EE61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275D-11C6-3930-2C48-E60E63D9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FA00-FD51-DC59-DD9A-2CDA79008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91BA9-99D8-AC69-67A5-5E37EE7E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9314-A393-FF10-C76B-7CAC1B17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B5911-D136-71EA-090B-6C14B85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D39C-4D5E-FBA5-4A74-69B9CE1F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87E51-ED1D-3366-8860-0B232464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6D68B-1A8C-BB71-4FA1-505C4496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24D2-DE32-BEC4-C03E-2D49F53E4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0E5D-7E1B-476A-A07E-CFAF280D3CA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DA23-2664-267E-7BC1-E067C263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97EA-E1C5-9901-7711-E57FEA362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314C-6BE8-41CB-AB91-6CF4218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back">
            <a:extLst>
              <a:ext uri="{FF2B5EF4-FFF2-40B4-BE49-F238E27FC236}">
                <a16:creationId xmlns:a16="http://schemas.microsoft.com/office/drawing/2014/main" id="{985110F8-C8E0-1721-89B5-FA7D823F4F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8F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]</a:t>
            </a:r>
            <a:endParaRPr lang="en-US" dirty="0"/>
          </a:p>
        </p:txBody>
      </p:sp>
      <p:pic>
        <p:nvPicPr>
          <p:cNvPr id="1192" name="redway-logo" descr="Logo, company name&#10;&#10;Description automatically generated">
            <a:extLst>
              <a:ext uri="{FF2B5EF4-FFF2-40B4-BE49-F238E27FC236}">
                <a16:creationId xmlns:a16="http://schemas.microsoft.com/office/drawing/2014/main" id="{FF47DD99-DC75-820A-FE97-B7188D11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81" y="5498275"/>
            <a:ext cx="1430219" cy="1430219"/>
          </a:xfrm>
          <a:prstGeom prst="rect">
            <a:avLst/>
          </a:prstGeom>
          <a:ln w="19050">
            <a:solidFill>
              <a:srgbClr val="FF1616"/>
            </a:solidFill>
          </a:ln>
        </p:spPr>
      </p:pic>
      <p:pic>
        <p:nvPicPr>
          <p:cNvPr id="1026" name="icon-Azure">
            <a:extLst>
              <a:ext uri="{FF2B5EF4-FFF2-40B4-BE49-F238E27FC236}">
                <a16:creationId xmlns:a16="http://schemas.microsoft.com/office/drawing/2014/main" id="{1D74713F-86A5-9EF8-10E7-E82957183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866" y="2841621"/>
            <a:ext cx="1078923" cy="10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instance-WEBAPP">
            <a:extLst>
              <a:ext uri="{FF2B5EF4-FFF2-40B4-BE49-F238E27FC236}">
                <a16:creationId xmlns:a16="http://schemas.microsoft.com/office/drawing/2014/main" id="{535B4E89-DDEF-7E5B-8688-3BC331F3D452}"/>
              </a:ext>
            </a:extLst>
          </p:cNvPr>
          <p:cNvGrpSpPr/>
          <p:nvPr/>
        </p:nvGrpSpPr>
        <p:grpSpPr>
          <a:xfrm>
            <a:off x="7594264" y="2295912"/>
            <a:ext cx="4457702" cy="1898420"/>
            <a:chOff x="7281863" y="2295912"/>
            <a:chExt cx="4457702" cy="1898420"/>
          </a:xfrm>
        </p:grpSpPr>
        <p:sp>
          <p:nvSpPr>
            <p:cNvPr id="5" name="box">
              <a:extLst>
                <a:ext uri="{FF2B5EF4-FFF2-40B4-BE49-F238E27FC236}">
                  <a16:creationId xmlns:a16="http://schemas.microsoft.com/office/drawing/2014/main" id="{B106D131-45A7-2286-7FB7-88C21D211DA1}"/>
                </a:ext>
              </a:extLst>
            </p:cNvPr>
            <p:cNvSpPr/>
            <p:nvPr/>
          </p:nvSpPr>
          <p:spPr>
            <a:xfrm>
              <a:off x="7281863" y="2568731"/>
              <a:ext cx="4146979" cy="1625601"/>
            </a:xfrm>
            <a:prstGeom prst="roundRect">
              <a:avLst>
                <a:gd name="adj" fmla="val 4131"/>
              </a:avLst>
            </a:prstGeom>
            <a:noFill/>
            <a:ln w="28575">
              <a:solidFill>
                <a:srgbClr val="F798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81F"/>
                </a:solidFill>
              </a:endParaRPr>
            </a:p>
          </p:txBody>
        </p:sp>
        <p:pic>
          <p:nvPicPr>
            <p:cNvPr id="1034" name="icon-EC2">
              <a:extLst>
                <a:ext uri="{FF2B5EF4-FFF2-40B4-BE49-F238E27FC236}">
                  <a16:creationId xmlns:a16="http://schemas.microsoft.com/office/drawing/2014/main" id="{A11CC197-0FB5-8569-B6AA-3889C762C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1324" y="2295912"/>
              <a:ext cx="498241" cy="49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">
              <a:extLst>
                <a:ext uri="{FF2B5EF4-FFF2-40B4-BE49-F238E27FC236}">
                  <a16:creationId xmlns:a16="http://schemas.microsoft.com/office/drawing/2014/main" id="{5D1DED6E-E15D-8E86-3717-381FF5FDDB25}"/>
                </a:ext>
              </a:extLst>
            </p:cNvPr>
            <p:cNvSpPr txBox="1"/>
            <p:nvPr/>
          </p:nvSpPr>
          <p:spPr>
            <a:xfrm>
              <a:off x="7281864" y="2568281"/>
              <a:ext cx="414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EC2 </a:t>
              </a:r>
              <a:r>
                <a:rPr lang="pt-BR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– man.OS Host</a:t>
              </a:r>
              <a:endParaRPr lang="en-US" b="1" dirty="0">
                <a:solidFill>
                  <a:srgbClr val="F7981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7" name="divisor">
              <a:extLst>
                <a:ext uri="{FF2B5EF4-FFF2-40B4-BE49-F238E27FC236}">
                  <a16:creationId xmlns:a16="http://schemas.microsoft.com/office/drawing/2014/main" id="{4C92F927-AC4A-6D6B-2008-BECDF98C678B}"/>
                </a:ext>
              </a:extLst>
            </p:cNvPr>
            <p:cNvCxnSpPr>
              <a:cxnSpLocks/>
            </p:cNvCxnSpPr>
            <p:nvPr/>
          </p:nvCxnSpPr>
          <p:spPr>
            <a:xfrm>
              <a:off x="7287763" y="2930682"/>
              <a:ext cx="4132712" cy="0"/>
            </a:xfrm>
            <a:prstGeom prst="line">
              <a:avLst/>
            </a:prstGeom>
            <a:ln w="28575">
              <a:solidFill>
                <a:srgbClr val="F798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ox">
              <a:extLst>
                <a:ext uri="{FF2B5EF4-FFF2-40B4-BE49-F238E27FC236}">
                  <a16:creationId xmlns:a16="http://schemas.microsoft.com/office/drawing/2014/main" id="{DA7EEB75-87D3-CBED-6A04-8A598A6F426D}"/>
                </a:ext>
              </a:extLst>
            </p:cNvPr>
            <p:cNvSpPr/>
            <p:nvPr/>
          </p:nvSpPr>
          <p:spPr>
            <a:xfrm>
              <a:off x="7437442" y="2993388"/>
              <a:ext cx="3897305" cy="1131094"/>
            </a:xfrm>
            <a:prstGeom prst="roundRect">
              <a:avLst>
                <a:gd name="adj" fmla="val 8228"/>
              </a:avLst>
            </a:prstGeom>
            <a:noFill/>
            <a:ln w="28575">
              <a:solidFill>
                <a:srgbClr val="2496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icon-Docker">
              <a:extLst>
                <a:ext uri="{FF2B5EF4-FFF2-40B4-BE49-F238E27FC236}">
                  <a16:creationId xmlns:a16="http://schemas.microsoft.com/office/drawing/2014/main" id="{20582C0D-1833-9670-CA56-4E80F56E4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870" y="2959738"/>
              <a:ext cx="323372" cy="32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container03">
              <a:extLst>
                <a:ext uri="{FF2B5EF4-FFF2-40B4-BE49-F238E27FC236}">
                  <a16:creationId xmlns:a16="http://schemas.microsoft.com/office/drawing/2014/main" id="{5A106154-C673-2642-EDDD-CC468F4451C3}"/>
                </a:ext>
              </a:extLst>
            </p:cNvPr>
            <p:cNvGrpSpPr/>
            <p:nvPr/>
          </p:nvGrpSpPr>
          <p:grpSpPr>
            <a:xfrm>
              <a:off x="10089494" y="3055293"/>
              <a:ext cx="1109073" cy="1025090"/>
              <a:chOff x="10073924" y="3029472"/>
              <a:chExt cx="1109073" cy="1025090"/>
            </a:xfrm>
          </p:grpSpPr>
          <p:sp>
            <p:nvSpPr>
              <p:cNvPr id="49" name="box">
                <a:extLst>
                  <a:ext uri="{FF2B5EF4-FFF2-40B4-BE49-F238E27FC236}">
                    <a16:creationId xmlns:a16="http://schemas.microsoft.com/office/drawing/2014/main" id="{37DCCB2A-0B79-ACE5-5646-2336346CFD13}"/>
                  </a:ext>
                </a:extLst>
              </p:cNvPr>
              <p:cNvSpPr/>
              <p:nvPr/>
            </p:nvSpPr>
            <p:spPr>
              <a:xfrm>
                <a:off x="10073924" y="3228822"/>
                <a:ext cx="1109068" cy="625686"/>
              </a:xfrm>
              <a:prstGeom prst="roundRect">
                <a:avLst>
                  <a:gd name="adj" fmla="val 119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itle">
                <a:extLst>
                  <a:ext uri="{FF2B5EF4-FFF2-40B4-BE49-F238E27FC236}">
                    <a16:creationId xmlns:a16="http://schemas.microsoft.com/office/drawing/2014/main" id="{085D3DAB-9C87-7769-6203-8ADDFDB65869}"/>
                  </a:ext>
                </a:extLst>
              </p:cNvPr>
              <p:cNvSpPr txBox="1"/>
              <p:nvPr/>
            </p:nvSpPr>
            <p:spPr>
              <a:xfrm>
                <a:off x="10073929" y="3029472"/>
                <a:ext cx="1109068" cy="1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51" name="icon-Node">
                <a:extLst>
                  <a:ext uri="{FF2B5EF4-FFF2-40B4-BE49-F238E27FC236}">
                    <a16:creationId xmlns:a16="http://schemas.microsoft.com/office/drawing/2014/main" id="{1B298201-08DF-AAD7-0276-41260D6E4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148" y="3367749"/>
                <a:ext cx="368624" cy="368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subtitle">
                <a:extLst>
                  <a:ext uri="{FF2B5EF4-FFF2-40B4-BE49-F238E27FC236}">
                    <a16:creationId xmlns:a16="http://schemas.microsoft.com/office/drawing/2014/main" id="{A5EB0F6F-1B23-7780-2665-A41C1D1F3E80}"/>
                  </a:ext>
                </a:extLst>
              </p:cNvPr>
              <p:cNvSpPr txBox="1"/>
              <p:nvPr/>
            </p:nvSpPr>
            <p:spPr>
              <a:xfrm>
                <a:off x="10073926" y="3854508"/>
                <a:ext cx="1109068" cy="20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Node – Back-</a:t>
                </a:r>
                <a:r>
                  <a:rPr lang="pt-BR" sz="700" b="1" i="1" dirty="0" err="1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end</a:t>
                </a:r>
                <a:endParaRPr lang="en-US" sz="700" b="1" i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54" name="container02">
              <a:extLst>
                <a:ext uri="{FF2B5EF4-FFF2-40B4-BE49-F238E27FC236}">
                  <a16:creationId xmlns:a16="http://schemas.microsoft.com/office/drawing/2014/main" id="{C4168CBA-0703-602B-80E6-D7F9E161D574}"/>
                </a:ext>
              </a:extLst>
            </p:cNvPr>
            <p:cNvGrpSpPr/>
            <p:nvPr/>
          </p:nvGrpSpPr>
          <p:grpSpPr>
            <a:xfrm>
              <a:off x="8844252" y="3053427"/>
              <a:ext cx="1109073" cy="1025090"/>
              <a:chOff x="8813111" y="3029472"/>
              <a:chExt cx="1109073" cy="1025090"/>
            </a:xfrm>
          </p:grpSpPr>
          <p:sp>
            <p:nvSpPr>
              <p:cNvPr id="10" name="box">
                <a:extLst>
                  <a:ext uri="{FF2B5EF4-FFF2-40B4-BE49-F238E27FC236}">
                    <a16:creationId xmlns:a16="http://schemas.microsoft.com/office/drawing/2014/main" id="{A6B238A2-0A7F-AA61-A81D-DC9904CA2EFE}"/>
                  </a:ext>
                </a:extLst>
              </p:cNvPr>
              <p:cNvSpPr/>
              <p:nvPr/>
            </p:nvSpPr>
            <p:spPr>
              <a:xfrm>
                <a:off x="8813111" y="3228822"/>
                <a:ext cx="1109068" cy="625686"/>
              </a:xfrm>
              <a:prstGeom prst="roundRect">
                <a:avLst>
                  <a:gd name="adj" fmla="val 119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itle">
                <a:extLst>
                  <a:ext uri="{FF2B5EF4-FFF2-40B4-BE49-F238E27FC236}">
                    <a16:creationId xmlns:a16="http://schemas.microsoft.com/office/drawing/2014/main" id="{F92EC55B-E106-64BC-763D-65336129278B}"/>
                  </a:ext>
                </a:extLst>
              </p:cNvPr>
              <p:cNvSpPr txBox="1"/>
              <p:nvPr/>
            </p:nvSpPr>
            <p:spPr>
              <a:xfrm>
                <a:off x="8813116" y="3029472"/>
                <a:ext cx="1109068" cy="1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1028" name="icon-Node">
                <a:extLst>
                  <a:ext uri="{FF2B5EF4-FFF2-40B4-BE49-F238E27FC236}">
                    <a16:creationId xmlns:a16="http://schemas.microsoft.com/office/drawing/2014/main" id="{C7078ECD-8A10-5A4E-7221-7938368D00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3335" y="3367749"/>
                <a:ext cx="368624" cy="368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subtitle">
                <a:extLst>
                  <a:ext uri="{FF2B5EF4-FFF2-40B4-BE49-F238E27FC236}">
                    <a16:creationId xmlns:a16="http://schemas.microsoft.com/office/drawing/2014/main" id="{C8CB544D-692F-6BB8-F0E6-9591F51E99B1}"/>
                  </a:ext>
                </a:extLst>
              </p:cNvPr>
              <p:cNvSpPr txBox="1"/>
              <p:nvPr/>
            </p:nvSpPr>
            <p:spPr>
              <a:xfrm>
                <a:off x="8813113" y="3854508"/>
                <a:ext cx="1109068" cy="20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Node – Front-</a:t>
                </a:r>
                <a:r>
                  <a:rPr lang="pt-BR" sz="700" b="1" i="1" dirty="0" err="1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end</a:t>
                </a:r>
                <a:endParaRPr lang="en-US" sz="700" b="1" i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024" name="container01">
              <a:extLst>
                <a:ext uri="{FF2B5EF4-FFF2-40B4-BE49-F238E27FC236}">
                  <a16:creationId xmlns:a16="http://schemas.microsoft.com/office/drawing/2014/main" id="{3C146283-EE7A-34A2-9BD9-C754FFFC8DBA}"/>
                </a:ext>
              </a:extLst>
            </p:cNvPr>
            <p:cNvGrpSpPr/>
            <p:nvPr/>
          </p:nvGrpSpPr>
          <p:grpSpPr>
            <a:xfrm>
              <a:off x="7593929" y="3046390"/>
              <a:ext cx="1109073" cy="1025090"/>
              <a:chOff x="7593929" y="3046390"/>
              <a:chExt cx="1109073" cy="1025090"/>
            </a:xfrm>
          </p:grpSpPr>
          <p:sp>
            <p:nvSpPr>
              <p:cNvPr id="59" name="box">
                <a:extLst>
                  <a:ext uri="{FF2B5EF4-FFF2-40B4-BE49-F238E27FC236}">
                    <a16:creationId xmlns:a16="http://schemas.microsoft.com/office/drawing/2014/main" id="{3EB17A28-BDA3-16A5-DBA6-9C9C41003EBB}"/>
                  </a:ext>
                </a:extLst>
              </p:cNvPr>
              <p:cNvSpPr/>
              <p:nvPr/>
            </p:nvSpPr>
            <p:spPr>
              <a:xfrm>
                <a:off x="7593929" y="3245740"/>
                <a:ext cx="1109068" cy="625686"/>
              </a:xfrm>
              <a:prstGeom prst="roundRect">
                <a:avLst>
                  <a:gd name="adj" fmla="val 1193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itle">
                <a:extLst>
                  <a:ext uri="{FF2B5EF4-FFF2-40B4-BE49-F238E27FC236}">
                    <a16:creationId xmlns:a16="http://schemas.microsoft.com/office/drawing/2014/main" id="{30A6FC1E-9A3C-2961-882F-C2D181D9820C}"/>
                  </a:ext>
                </a:extLst>
              </p:cNvPr>
              <p:cNvSpPr txBox="1"/>
              <p:nvPr/>
            </p:nvSpPr>
            <p:spPr>
              <a:xfrm>
                <a:off x="7593934" y="3046390"/>
                <a:ext cx="1109068" cy="184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63" name="icon-NGINX" descr="Nginx Logo – PNG e Vetor – Download de Logo">
                <a:extLst>
                  <a:ext uri="{FF2B5EF4-FFF2-40B4-BE49-F238E27FC236}">
                    <a16:creationId xmlns:a16="http://schemas.microsoft.com/office/drawing/2014/main" id="{9D675D5D-A928-5321-9762-786DB6B449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391" y="3386846"/>
                <a:ext cx="312144" cy="358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subtitle">
                <a:extLst>
                  <a:ext uri="{FF2B5EF4-FFF2-40B4-BE49-F238E27FC236}">
                    <a16:creationId xmlns:a16="http://schemas.microsoft.com/office/drawing/2014/main" id="{3C6D42CE-B03B-7832-5EE3-169E82EBCD44}"/>
                  </a:ext>
                </a:extLst>
              </p:cNvPr>
              <p:cNvSpPr txBox="1"/>
              <p:nvPr/>
            </p:nvSpPr>
            <p:spPr>
              <a:xfrm>
                <a:off x="7593931" y="3871426"/>
                <a:ext cx="1109068" cy="200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chemeClr val="accent6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NGINX</a:t>
                </a:r>
                <a:endParaRPr lang="en-US" sz="700" b="1" i="1" dirty="0">
                  <a:solidFill>
                    <a:schemeClr val="accent6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30" name="instance-CLI_02">
            <a:extLst>
              <a:ext uri="{FF2B5EF4-FFF2-40B4-BE49-F238E27FC236}">
                <a16:creationId xmlns:a16="http://schemas.microsoft.com/office/drawing/2014/main" id="{3CBC5225-3B1A-B6DE-78F8-0D9561601E3A}"/>
              </a:ext>
            </a:extLst>
          </p:cNvPr>
          <p:cNvGrpSpPr/>
          <p:nvPr/>
        </p:nvGrpSpPr>
        <p:grpSpPr>
          <a:xfrm>
            <a:off x="3767301" y="4229803"/>
            <a:ext cx="3331014" cy="1898420"/>
            <a:chOff x="3763501" y="444960"/>
            <a:chExt cx="3331014" cy="1898420"/>
          </a:xfrm>
        </p:grpSpPr>
        <p:sp>
          <p:nvSpPr>
            <p:cNvPr id="31" name="box">
              <a:extLst>
                <a:ext uri="{FF2B5EF4-FFF2-40B4-BE49-F238E27FC236}">
                  <a16:creationId xmlns:a16="http://schemas.microsoft.com/office/drawing/2014/main" id="{7AF620F8-A313-1AEB-0FC6-3BFFBF449F8A}"/>
                </a:ext>
              </a:extLst>
            </p:cNvPr>
            <p:cNvSpPr>
              <a:spLocks/>
            </p:cNvSpPr>
            <p:nvPr/>
          </p:nvSpPr>
          <p:spPr>
            <a:xfrm>
              <a:off x="3763501" y="717779"/>
              <a:ext cx="3020291" cy="1625601"/>
            </a:xfrm>
            <a:prstGeom prst="roundRect">
              <a:avLst>
                <a:gd name="adj" fmla="val 4131"/>
              </a:avLst>
            </a:prstGeom>
            <a:noFill/>
            <a:ln w="28575">
              <a:solidFill>
                <a:srgbClr val="F798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81F"/>
                </a:solidFill>
              </a:endParaRPr>
            </a:p>
          </p:txBody>
        </p:sp>
        <p:pic>
          <p:nvPicPr>
            <p:cNvPr id="32" name="icon-EC2">
              <a:extLst>
                <a:ext uri="{FF2B5EF4-FFF2-40B4-BE49-F238E27FC236}">
                  <a16:creationId xmlns:a16="http://schemas.microsoft.com/office/drawing/2014/main" id="{399306E9-ED72-1707-7406-08316FE00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274" y="444960"/>
              <a:ext cx="498241" cy="49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itle">
              <a:extLst>
                <a:ext uri="{FF2B5EF4-FFF2-40B4-BE49-F238E27FC236}">
                  <a16:creationId xmlns:a16="http://schemas.microsoft.com/office/drawing/2014/main" id="{D6C4CDA3-8B4C-94F7-3F01-E089423D8559}"/>
                </a:ext>
              </a:extLst>
            </p:cNvPr>
            <p:cNvSpPr txBox="1">
              <a:spLocks/>
            </p:cNvSpPr>
            <p:nvPr/>
          </p:nvSpPr>
          <p:spPr>
            <a:xfrm>
              <a:off x="3763502" y="717779"/>
              <a:ext cx="302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EC2 </a:t>
              </a:r>
              <a:r>
                <a:rPr lang="pt-BR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– Aluno CLI</a:t>
              </a:r>
              <a:endParaRPr lang="en-US" b="1" dirty="0">
                <a:solidFill>
                  <a:srgbClr val="F7981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34" name="divisor">
              <a:extLst>
                <a:ext uri="{FF2B5EF4-FFF2-40B4-BE49-F238E27FC236}">
                  <a16:creationId xmlns:a16="http://schemas.microsoft.com/office/drawing/2014/main" id="{D5FE7C42-BE75-3B03-6E75-B8AE9C39ECA9}"/>
                </a:ext>
              </a:extLst>
            </p:cNvPr>
            <p:cNvCxnSpPr>
              <a:cxnSpLocks/>
            </p:cNvCxnSpPr>
            <p:nvPr/>
          </p:nvCxnSpPr>
          <p:spPr>
            <a:xfrm>
              <a:off x="3765525" y="1079730"/>
              <a:ext cx="3009900" cy="0"/>
            </a:xfrm>
            <a:prstGeom prst="line">
              <a:avLst/>
            </a:prstGeom>
            <a:ln w="28575">
              <a:solidFill>
                <a:srgbClr val="F798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docker">
              <a:extLst>
                <a:ext uri="{FF2B5EF4-FFF2-40B4-BE49-F238E27FC236}">
                  <a16:creationId xmlns:a16="http://schemas.microsoft.com/office/drawing/2014/main" id="{AB4748A8-DFFE-8686-03AC-D2796CDBAB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51247" y="1108786"/>
              <a:ext cx="1584353" cy="1164626"/>
              <a:chOff x="8229597" y="3007206"/>
              <a:chExt cx="1584353" cy="1164626"/>
            </a:xfrm>
          </p:grpSpPr>
          <p:sp>
            <p:nvSpPr>
              <p:cNvPr id="47" name="box">
                <a:extLst>
                  <a:ext uri="{FF2B5EF4-FFF2-40B4-BE49-F238E27FC236}">
                    <a16:creationId xmlns:a16="http://schemas.microsoft.com/office/drawing/2014/main" id="{34394426-83F7-CB61-6891-93C85A9E7F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9597" y="3040738"/>
                <a:ext cx="1584353" cy="1131094"/>
              </a:xfrm>
              <a:prstGeom prst="roundRect">
                <a:avLst>
                  <a:gd name="adj" fmla="val 8228"/>
                </a:avLst>
              </a:prstGeom>
              <a:noFill/>
              <a:ln w="28575">
                <a:solidFill>
                  <a:srgbClr val="2496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8" name="icon-Docker">
                <a:extLst>
                  <a:ext uri="{FF2B5EF4-FFF2-40B4-BE49-F238E27FC236}">
                    <a16:creationId xmlns:a16="http://schemas.microsoft.com/office/drawing/2014/main" id="{FB1A138C-E8AC-1ABF-3655-91F9D35A9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1504" y="3007206"/>
                <a:ext cx="323372" cy="323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container01">
              <a:extLst>
                <a:ext uri="{FF2B5EF4-FFF2-40B4-BE49-F238E27FC236}">
                  <a16:creationId xmlns:a16="http://schemas.microsoft.com/office/drawing/2014/main" id="{3E11A81B-6921-8926-ECCF-712B8D07A395}"/>
                </a:ext>
              </a:extLst>
            </p:cNvPr>
            <p:cNvGrpSpPr/>
            <p:nvPr/>
          </p:nvGrpSpPr>
          <p:grpSpPr>
            <a:xfrm>
              <a:off x="4154938" y="1223640"/>
              <a:ext cx="979225" cy="925580"/>
              <a:chOff x="1182790" y="1277082"/>
              <a:chExt cx="713187" cy="674117"/>
            </a:xfrm>
          </p:grpSpPr>
          <p:sp>
            <p:nvSpPr>
              <p:cNvPr id="43" name="box">
                <a:extLst>
                  <a:ext uri="{FF2B5EF4-FFF2-40B4-BE49-F238E27FC236}">
                    <a16:creationId xmlns:a16="http://schemas.microsoft.com/office/drawing/2014/main" id="{6E8C9835-1CA7-D44B-50B8-94533E3622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82791" y="1403148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itle">
                <a:extLst>
                  <a:ext uri="{FF2B5EF4-FFF2-40B4-BE49-F238E27FC236}">
                    <a16:creationId xmlns:a16="http://schemas.microsoft.com/office/drawing/2014/main" id="{92BF08FC-BCC4-9690-BF3E-5C26842D8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2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45" name="icon-MySQL">
                <a:extLst>
                  <a:ext uri="{FF2B5EF4-FFF2-40B4-BE49-F238E27FC236}">
                    <a16:creationId xmlns:a16="http://schemas.microsoft.com/office/drawing/2014/main" id="{1BA1F786-F274-7EE0-9E06-66B05CC67C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27" y="1489741"/>
                <a:ext cx="240754" cy="240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subtitle">
                <a:extLst>
                  <a:ext uri="{FF2B5EF4-FFF2-40B4-BE49-F238E27FC236}">
                    <a16:creationId xmlns:a16="http://schemas.microsoft.com/office/drawing/2014/main" id="{C196A935-4F74-BE10-456A-02DF823B45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0" y="1805495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MySQL – Local DB</a:t>
                </a:r>
                <a:endParaRPr lang="en-US" sz="700" b="1" i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37" name="container02">
              <a:extLst>
                <a:ext uri="{FF2B5EF4-FFF2-40B4-BE49-F238E27FC236}">
                  <a16:creationId xmlns:a16="http://schemas.microsoft.com/office/drawing/2014/main" id="{6B52F6B1-A44E-181B-E8F9-C0B2E9B37C85}"/>
                </a:ext>
              </a:extLst>
            </p:cNvPr>
            <p:cNvGrpSpPr/>
            <p:nvPr/>
          </p:nvGrpSpPr>
          <p:grpSpPr>
            <a:xfrm>
              <a:off x="5699728" y="1223641"/>
              <a:ext cx="979223" cy="925581"/>
              <a:chOff x="2734858" y="1277082"/>
              <a:chExt cx="713186" cy="674118"/>
            </a:xfrm>
          </p:grpSpPr>
          <p:sp>
            <p:nvSpPr>
              <p:cNvPr id="39" name="box">
                <a:extLst>
                  <a:ext uri="{FF2B5EF4-FFF2-40B4-BE49-F238E27FC236}">
                    <a16:creationId xmlns:a16="http://schemas.microsoft.com/office/drawing/2014/main" id="{2A1BAA8B-B89D-7FC0-626E-E071ABAF83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4858" y="1403147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bg1"/>
              </a:solidFill>
              <a:ln>
                <a:solidFill>
                  <a:srgbClr val="DF39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itle">
                <a:extLst>
                  <a:ext uri="{FF2B5EF4-FFF2-40B4-BE49-F238E27FC236}">
                    <a16:creationId xmlns:a16="http://schemas.microsoft.com/office/drawing/2014/main" id="{FFFEDAD4-B2FB-A4FA-06F5-45A3F94DD2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b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41" name="icon-Java">
                <a:extLst>
                  <a:ext uri="{FF2B5EF4-FFF2-40B4-BE49-F238E27FC236}">
                    <a16:creationId xmlns:a16="http://schemas.microsoft.com/office/drawing/2014/main" id="{79079572-0913-8EB5-E2F1-B95D9D1FA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517" y="1489741"/>
                <a:ext cx="237043" cy="237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subtitle">
                <a:extLst>
                  <a:ext uri="{FF2B5EF4-FFF2-40B4-BE49-F238E27FC236}">
                    <a16:creationId xmlns:a16="http://schemas.microsoft.com/office/drawing/2014/main" id="{CB802165-E385-8CCC-66C5-0C262914B3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805496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DF390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Java – Jar CLI</a:t>
                </a:r>
                <a:endParaRPr lang="en-US" sz="700" b="1" i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cxnSp>
          <p:nvCxnSpPr>
            <p:cNvPr id="38" name="connector">
              <a:extLst>
                <a:ext uri="{FF2B5EF4-FFF2-40B4-BE49-F238E27FC236}">
                  <a16:creationId xmlns:a16="http://schemas.microsoft.com/office/drawing/2014/main" id="{0EA9B108-B384-DC31-C585-B61C4CEDD1A4}"/>
                </a:ext>
              </a:extLst>
            </p:cNvPr>
            <p:cNvCxnSpPr>
              <a:stCxn id="39" idx="1"/>
              <a:endCxn id="43" idx="3"/>
            </p:cNvCxnSpPr>
            <p:nvPr/>
          </p:nvCxnSpPr>
          <p:spPr>
            <a:xfrm flipH="1">
              <a:off x="5134161" y="1672949"/>
              <a:ext cx="565566" cy="0"/>
            </a:xfrm>
            <a:prstGeom prst="straightConnector1">
              <a:avLst/>
            </a:prstGeom>
            <a:ln w="9525">
              <a:solidFill>
                <a:srgbClr val="2496ED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instance-CLI_01">
            <a:extLst>
              <a:ext uri="{FF2B5EF4-FFF2-40B4-BE49-F238E27FC236}">
                <a16:creationId xmlns:a16="http://schemas.microsoft.com/office/drawing/2014/main" id="{1E7F4380-94DD-5BCF-19A7-EB25284C3DFF}"/>
              </a:ext>
            </a:extLst>
          </p:cNvPr>
          <p:cNvGrpSpPr/>
          <p:nvPr/>
        </p:nvGrpSpPr>
        <p:grpSpPr>
          <a:xfrm>
            <a:off x="341767" y="3600719"/>
            <a:ext cx="3331014" cy="1898420"/>
            <a:chOff x="3763501" y="444960"/>
            <a:chExt cx="3331014" cy="1898420"/>
          </a:xfrm>
        </p:grpSpPr>
        <p:sp>
          <p:nvSpPr>
            <p:cNvPr id="3" name="box">
              <a:extLst>
                <a:ext uri="{FF2B5EF4-FFF2-40B4-BE49-F238E27FC236}">
                  <a16:creationId xmlns:a16="http://schemas.microsoft.com/office/drawing/2014/main" id="{4A7E0001-3D73-18A4-B036-B1645A885084}"/>
                </a:ext>
              </a:extLst>
            </p:cNvPr>
            <p:cNvSpPr>
              <a:spLocks/>
            </p:cNvSpPr>
            <p:nvPr/>
          </p:nvSpPr>
          <p:spPr>
            <a:xfrm>
              <a:off x="3763501" y="717779"/>
              <a:ext cx="3020291" cy="1625601"/>
            </a:xfrm>
            <a:prstGeom prst="roundRect">
              <a:avLst>
                <a:gd name="adj" fmla="val 4131"/>
              </a:avLst>
            </a:prstGeom>
            <a:noFill/>
            <a:ln w="28575">
              <a:solidFill>
                <a:srgbClr val="F798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81F"/>
                </a:solidFill>
              </a:endParaRPr>
            </a:p>
          </p:txBody>
        </p:sp>
        <p:pic>
          <p:nvPicPr>
            <p:cNvPr id="4" name="icon-EC2">
              <a:extLst>
                <a:ext uri="{FF2B5EF4-FFF2-40B4-BE49-F238E27FC236}">
                  <a16:creationId xmlns:a16="http://schemas.microsoft.com/office/drawing/2014/main" id="{C5A88B09-C2F5-93E4-A82C-0E619B408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274" y="444960"/>
              <a:ext cx="498241" cy="49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itle">
              <a:extLst>
                <a:ext uri="{FF2B5EF4-FFF2-40B4-BE49-F238E27FC236}">
                  <a16:creationId xmlns:a16="http://schemas.microsoft.com/office/drawing/2014/main" id="{72C178AF-3D7F-BE96-1285-CCB9DE8B7C84}"/>
                </a:ext>
              </a:extLst>
            </p:cNvPr>
            <p:cNvSpPr txBox="1">
              <a:spLocks/>
            </p:cNvSpPr>
            <p:nvPr/>
          </p:nvSpPr>
          <p:spPr>
            <a:xfrm>
              <a:off x="3763502" y="717779"/>
              <a:ext cx="302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EC2 </a:t>
              </a:r>
              <a:r>
                <a:rPr lang="pt-BR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– Aluno CLI</a:t>
              </a:r>
              <a:endParaRPr lang="en-US" b="1" dirty="0">
                <a:solidFill>
                  <a:srgbClr val="F7981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3" name="divisor">
              <a:extLst>
                <a:ext uri="{FF2B5EF4-FFF2-40B4-BE49-F238E27FC236}">
                  <a16:creationId xmlns:a16="http://schemas.microsoft.com/office/drawing/2014/main" id="{51FACC39-527D-13F9-F7C8-665D979A3A12}"/>
                </a:ext>
              </a:extLst>
            </p:cNvPr>
            <p:cNvCxnSpPr>
              <a:cxnSpLocks/>
            </p:cNvCxnSpPr>
            <p:nvPr/>
          </p:nvCxnSpPr>
          <p:spPr>
            <a:xfrm>
              <a:off x="3765525" y="1079730"/>
              <a:ext cx="3009900" cy="0"/>
            </a:xfrm>
            <a:prstGeom prst="line">
              <a:avLst/>
            </a:prstGeom>
            <a:ln w="28575">
              <a:solidFill>
                <a:srgbClr val="F798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docker">
              <a:extLst>
                <a:ext uri="{FF2B5EF4-FFF2-40B4-BE49-F238E27FC236}">
                  <a16:creationId xmlns:a16="http://schemas.microsoft.com/office/drawing/2014/main" id="{702DF29D-94FC-078F-F44C-F439387A601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51247" y="1108786"/>
              <a:ext cx="1584353" cy="1164626"/>
              <a:chOff x="8229597" y="3007206"/>
              <a:chExt cx="1584353" cy="1164626"/>
            </a:xfrm>
          </p:grpSpPr>
          <p:sp>
            <p:nvSpPr>
              <p:cNvPr id="28" name="box">
                <a:extLst>
                  <a:ext uri="{FF2B5EF4-FFF2-40B4-BE49-F238E27FC236}">
                    <a16:creationId xmlns:a16="http://schemas.microsoft.com/office/drawing/2014/main" id="{23F7DEE0-E53A-5608-7CC7-09344D9FD5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9597" y="3040738"/>
                <a:ext cx="1584353" cy="1131094"/>
              </a:xfrm>
              <a:prstGeom prst="roundRect">
                <a:avLst>
                  <a:gd name="adj" fmla="val 8228"/>
                </a:avLst>
              </a:prstGeom>
              <a:noFill/>
              <a:ln w="28575">
                <a:solidFill>
                  <a:srgbClr val="2496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" name="icon-Docker">
                <a:extLst>
                  <a:ext uri="{FF2B5EF4-FFF2-40B4-BE49-F238E27FC236}">
                    <a16:creationId xmlns:a16="http://schemas.microsoft.com/office/drawing/2014/main" id="{C6B886B9-2C96-C410-BA0D-1995571A2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1504" y="3007206"/>
                <a:ext cx="323372" cy="323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container01">
              <a:extLst>
                <a:ext uri="{FF2B5EF4-FFF2-40B4-BE49-F238E27FC236}">
                  <a16:creationId xmlns:a16="http://schemas.microsoft.com/office/drawing/2014/main" id="{43BE7270-14CB-00AF-359C-6E73D9FA201A}"/>
                </a:ext>
              </a:extLst>
            </p:cNvPr>
            <p:cNvGrpSpPr/>
            <p:nvPr/>
          </p:nvGrpSpPr>
          <p:grpSpPr>
            <a:xfrm>
              <a:off x="4154938" y="1223640"/>
              <a:ext cx="979225" cy="925580"/>
              <a:chOff x="1182790" y="1277082"/>
              <a:chExt cx="713187" cy="674117"/>
            </a:xfrm>
          </p:grpSpPr>
          <p:sp>
            <p:nvSpPr>
              <p:cNvPr id="22" name="box">
                <a:extLst>
                  <a:ext uri="{FF2B5EF4-FFF2-40B4-BE49-F238E27FC236}">
                    <a16:creationId xmlns:a16="http://schemas.microsoft.com/office/drawing/2014/main" id="{52B72419-8300-18A1-F242-08AEB030DA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82791" y="1403148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itle">
                <a:extLst>
                  <a:ext uri="{FF2B5EF4-FFF2-40B4-BE49-F238E27FC236}">
                    <a16:creationId xmlns:a16="http://schemas.microsoft.com/office/drawing/2014/main" id="{46F9E338-75C7-5319-7297-DED7C23459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2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26" name="icon-MySQL">
                <a:extLst>
                  <a:ext uri="{FF2B5EF4-FFF2-40B4-BE49-F238E27FC236}">
                    <a16:creationId xmlns:a16="http://schemas.microsoft.com/office/drawing/2014/main" id="{930DA253-B81A-8093-7A37-BC86FAF3EC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27" y="1489741"/>
                <a:ext cx="240754" cy="240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subtitle">
                <a:extLst>
                  <a:ext uri="{FF2B5EF4-FFF2-40B4-BE49-F238E27FC236}">
                    <a16:creationId xmlns:a16="http://schemas.microsoft.com/office/drawing/2014/main" id="{D23572AC-2A3E-169C-8940-43B498868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0" y="1805495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MySQL – Local DB</a:t>
                </a:r>
                <a:endParaRPr lang="en-US" sz="700" b="1" i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6" name="container02">
              <a:extLst>
                <a:ext uri="{FF2B5EF4-FFF2-40B4-BE49-F238E27FC236}">
                  <a16:creationId xmlns:a16="http://schemas.microsoft.com/office/drawing/2014/main" id="{AB8A7659-4C58-741D-8741-74407C209A84}"/>
                </a:ext>
              </a:extLst>
            </p:cNvPr>
            <p:cNvGrpSpPr/>
            <p:nvPr/>
          </p:nvGrpSpPr>
          <p:grpSpPr>
            <a:xfrm>
              <a:off x="5699728" y="1223641"/>
              <a:ext cx="979223" cy="925581"/>
              <a:chOff x="2734858" y="1277082"/>
              <a:chExt cx="713186" cy="674118"/>
            </a:xfrm>
          </p:grpSpPr>
          <p:sp>
            <p:nvSpPr>
              <p:cNvPr id="18" name="box">
                <a:extLst>
                  <a:ext uri="{FF2B5EF4-FFF2-40B4-BE49-F238E27FC236}">
                    <a16:creationId xmlns:a16="http://schemas.microsoft.com/office/drawing/2014/main" id="{E5C5CC4C-C286-78A2-E49C-36576AFD69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4858" y="1403147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bg1"/>
              </a:solidFill>
              <a:ln>
                <a:solidFill>
                  <a:srgbClr val="DF39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itle">
                <a:extLst>
                  <a:ext uri="{FF2B5EF4-FFF2-40B4-BE49-F238E27FC236}">
                    <a16:creationId xmlns:a16="http://schemas.microsoft.com/office/drawing/2014/main" id="{112176E8-1732-B3C2-7598-C970F458B5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b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20" name="icon-Java">
                <a:extLst>
                  <a:ext uri="{FF2B5EF4-FFF2-40B4-BE49-F238E27FC236}">
                    <a16:creationId xmlns:a16="http://schemas.microsoft.com/office/drawing/2014/main" id="{83ECCC92-C21B-CCF4-872D-97E375F59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517" y="1489741"/>
                <a:ext cx="237043" cy="237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subtitle">
                <a:extLst>
                  <a:ext uri="{FF2B5EF4-FFF2-40B4-BE49-F238E27FC236}">
                    <a16:creationId xmlns:a16="http://schemas.microsoft.com/office/drawing/2014/main" id="{EF916846-1B8E-DFDB-24EC-D719021AD9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805496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DF390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Java – Jar CLI</a:t>
                </a:r>
                <a:endParaRPr lang="en-US" sz="700" b="1" i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cxnSp>
          <p:nvCxnSpPr>
            <p:cNvPr id="17" name="connector">
              <a:extLst>
                <a:ext uri="{FF2B5EF4-FFF2-40B4-BE49-F238E27FC236}">
                  <a16:creationId xmlns:a16="http://schemas.microsoft.com/office/drawing/2014/main" id="{891B194D-5086-63AD-8BF5-AFE32AE4B664}"/>
                </a:ext>
              </a:extLst>
            </p:cNvPr>
            <p:cNvCxnSpPr>
              <a:stCxn id="18" idx="1"/>
              <a:endCxn id="22" idx="3"/>
            </p:cNvCxnSpPr>
            <p:nvPr/>
          </p:nvCxnSpPr>
          <p:spPr>
            <a:xfrm flipH="1">
              <a:off x="5134161" y="1672949"/>
              <a:ext cx="565566" cy="0"/>
            </a:xfrm>
            <a:prstGeom prst="straightConnector1">
              <a:avLst/>
            </a:prstGeom>
            <a:ln w="9525">
              <a:solidFill>
                <a:srgbClr val="2496ED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5" name="instance-GUI_02">
            <a:extLst>
              <a:ext uri="{FF2B5EF4-FFF2-40B4-BE49-F238E27FC236}">
                <a16:creationId xmlns:a16="http://schemas.microsoft.com/office/drawing/2014/main" id="{B2C137C5-B204-C4A6-A497-5CE8A57B52E3}"/>
              </a:ext>
            </a:extLst>
          </p:cNvPr>
          <p:cNvGrpSpPr/>
          <p:nvPr/>
        </p:nvGrpSpPr>
        <p:grpSpPr>
          <a:xfrm>
            <a:off x="333597" y="1501992"/>
            <a:ext cx="3331014" cy="1898420"/>
            <a:chOff x="3763501" y="444960"/>
            <a:chExt cx="3331014" cy="1898420"/>
          </a:xfrm>
        </p:grpSpPr>
        <p:sp>
          <p:nvSpPr>
            <p:cNvPr id="1156" name="box">
              <a:extLst>
                <a:ext uri="{FF2B5EF4-FFF2-40B4-BE49-F238E27FC236}">
                  <a16:creationId xmlns:a16="http://schemas.microsoft.com/office/drawing/2014/main" id="{9A84823C-1B70-E6E8-FF82-96CDB41BB7E0}"/>
                </a:ext>
              </a:extLst>
            </p:cNvPr>
            <p:cNvSpPr>
              <a:spLocks/>
            </p:cNvSpPr>
            <p:nvPr/>
          </p:nvSpPr>
          <p:spPr>
            <a:xfrm>
              <a:off x="3763501" y="717779"/>
              <a:ext cx="3020291" cy="1625601"/>
            </a:xfrm>
            <a:prstGeom prst="roundRect">
              <a:avLst>
                <a:gd name="adj" fmla="val 4131"/>
              </a:avLst>
            </a:prstGeom>
            <a:noFill/>
            <a:ln w="28575">
              <a:solidFill>
                <a:srgbClr val="F798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81F"/>
                </a:solidFill>
              </a:endParaRPr>
            </a:p>
          </p:txBody>
        </p:sp>
        <p:pic>
          <p:nvPicPr>
            <p:cNvPr id="1157" name="icon-EC2">
              <a:extLst>
                <a:ext uri="{FF2B5EF4-FFF2-40B4-BE49-F238E27FC236}">
                  <a16:creationId xmlns:a16="http://schemas.microsoft.com/office/drawing/2014/main" id="{AD36E828-F922-5EC3-8D57-1CCC02BA0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274" y="444960"/>
              <a:ext cx="498241" cy="49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8" name="title">
              <a:extLst>
                <a:ext uri="{FF2B5EF4-FFF2-40B4-BE49-F238E27FC236}">
                  <a16:creationId xmlns:a16="http://schemas.microsoft.com/office/drawing/2014/main" id="{A4F46A74-CD20-FFED-7AAE-5E390E979845}"/>
                </a:ext>
              </a:extLst>
            </p:cNvPr>
            <p:cNvSpPr txBox="1">
              <a:spLocks/>
            </p:cNvSpPr>
            <p:nvPr/>
          </p:nvSpPr>
          <p:spPr>
            <a:xfrm>
              <a:off x="3763502" y="717779"/>
              <a:ext cx="302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EC2 </a:t>
              </a:r>
              <a:r>
                <a:rPr lang="pt-BR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– Aluno GUI</a:t>
              </a:r>
              <a:endParaRPr lang="en-US" b="1" dirty="0">
                <a:solidFill>
                  <a:srgbClr val="F7981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159" name="divisor">
              <a:extLst>
                <a:ext uri="{FF2B5EF4-FFF2-40B4-BE49-F238E27FC236}">
                  <a16:creationId xmlns:a16="http://schemas.microsoft.com/office/drawing/2014/main" id="{EE2B89A2-9033-0C4E-2F6A-6031D8C471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5525" y="1079730"/>
              <a:ext cx="3009900" cy="0"/>
            </a:xfrm>
            <a:prstGeom prst="line">
              <a:avLst/>
            </a:prstGeom>
            <a:ln w="28575">
              <a:solidFill>
                <a:srgbClr val="F798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0" name="docker">
              <a:extLst>
                <a:ext uri="{FF2B5EF4-FFF2-40B4-BE49-F238E27FC236}">
                  <a16:creationId xmlns:a16="http://schemas.microsoft.com/office/drawing/2014/main" id="{5579A73B-680A-A534-8A6D-280004BFBA0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51247" y="1108786"/>
              <a:ext cx="1584353" cy="1164626"/>
              <a:chOff x="8229597" y="3007206"/>
              <a:chExt cx="1584353" cy="1164626"/>
            </a:xfrm>
          </p:grpSpPr>
          <p:sp>
            <p:nvSpPr>
              <p:cNvPr id="1172" name="box">
                <a:extLst>
                  <a:ext uri="{FF2B5EF4-FFF2-40B4-BE49-F238E27FC236}">
                    <a16:creationId xmlns:a16="http://schemas.microsoft.com/office/drawing/2014/main" id="{7F574B4C-DBBF-3CD8-5A1B-BE522DDCDC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9597" y="3040738"/>
                <a:ext cx="1584353" cy="1131094"/>
              </a:xfrm>
              <a:prstGeom prst="roundRect">
                <a:avLst>
                  <a:gd name="adj" fmla="val 8228"/>
                </a:avLst>
              </a:prstGeom>
              <a:noFill/>
              <a:ln w="28575">
                <a:solidFill>
                  <a:srgbClr val="2496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73" name="icon-Docker">
                <a:extLst>
                  <a:ext uri="{FF2B5EF4-FFF2-40B4-BE49-F238E27FC236}">
                    <a16:creationId xmlns:a16="http://schemas.microsoft.com/office/drawing/2014/main" id="{20867C9D-B752-B7F9-D59A-B2696E46F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1504" y="3007206"/>
                <a:ext cx="323372" cy="323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61" name="container01">
              <a:extLst>
                <a:ext uri="{FF2B5EF4-FFF2-40B4-BE49-F238E27FC236}">
                  <a16:creationId xmlns:a16="http://schemas.microsoft.com/office/drawing/2014/main" id="{4C645FDF-07C3-E694-6BE4-3BD2D67DE79B}"/>
                </a:ext>
              </a:extLst>
            </p:cNvPr>
            <p:cNvGrpSpPr/>
            <p:nvPr/>
          </p:nvGrpSpPr>
          <p:grpSpPr>
            <a:xfrm>
              <a:off x="4154938" y="1223640"/>
              <a:ext cx="979225" cy="925580"/>
              <a:chOff x="1182790" y="1277082"/>
              <a:chExt cx="713187" cy="674117"/>
            </a:xfrm>
          </p:grpSpPr>
          <p:sp>
            <p:nvSpPr>
              <p:cNvPr id="1168" name="box">
                <a:extLst>
                  <a:ext uri="{FF2B5EF4-FFF2-40B4-BE49-F238E27FC236}">
                    <a16:creationId xmlns:a16="http://schemas.microsoft.com/office/drawing/2014/main" id="{3CB4A287-4E76-F89B-74E7-8EB7C7DDE6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82791" y="1403148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9" name="title">
                <a:extLst>
                  <a:ext uri="{FF2B5EF4-FFF2-40B4-BE49-F238E27FC236}">
                    <a16:creationId xmlns:a16="http://schemas.microsoft.com/office/drawing/2014/main" id="{3139E965-94B1-D560-3A15-5FAC8E998E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2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1170" name="icon-MySQL">
                <a:extLst>
                  <a:ext uri="{FF2B5EF4-FFF2-40B4-BE49-F238E27FC236}">
                    <a16:creationId xmlns:a16="http://schemas.microsoft.com/office/drawing/2014/main" id="{1A46EB19-C919-CD63-1C3D-A49D1C693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27" y="1489741"/>
                <a:ext cx="240754" cy="240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1" name="subtitle">
                <a:extLst>
                  <a:ext uri="{FF2B5EF4-FFF2-40B4-BE49-F238E27FC236}">
                    <a16:creationId xmlns:a16="http://schemas.microsoft.com/office/drawing/2014/main" id="{34458F67-53D0-B87B-251E-E0FE681451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0" y="1805495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MySQL – Local DB</a:t>
                </a:r>
                <a:endParaRPr lang="en-US" sz="700" b="1" i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162" name="container02">
              <a:extLst>
                <a:ext uri="{FF2B5EF4-FFF2-40B4-BE49-F238E27FC236}">
                  <a16:creationId xmlns:a16="http://schemas.microsoft.com/office/drawing/2014/main" id="{A90942FF-2DE1-F00C-3445-2F7C10BD8841}"/>
                </a:ext>
              </a:extLst>
            </p:cNvPr>
            <p:cNvGrpSpPr/>
            <p:nvPr/>
          </p:nvGrpSpPr>
          <p:grpSpPr>
            <a:xfrm>
              <a:off x="5699728" y="1223641"/>
              <a:ext cx="979223" cy="925581"/>
              <a:chOff x="2734858" y="1277082"/>
              <a:chExt cx="713186" cy="674118"/>
            </a:xfrm>
          </p:grpSpPr>
          <p:sp>
            <p:nvSpPr>
              <p:cNvPr id="1164" name="box">
                <a:extLst>
                  <a:ext uri="{FF2B5EF4-FFF2-40B4-BE49-F238E27FC236}">
                    <a16:creationId xmlns:a16="http://schemas.microsoft.com/office/drawing/2014/main" id="{4F38878D-FBC9-96AB-D9E4-1C2EA5B7A2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4858" y="1403147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bg1"/>
              </a:solidFill>
              <a:ln>
                <a:solidFill>
                  <a:srgbClr val="DF39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5" name="title">
                <a:extLst>
                  <a:ext uri="{FF2B5EF4-FFF2-40B4-BE49-F238E27FC236}">
                    <a16:creationId xmlns:a16="http://schemas.microsoft.com/office/drawing/2014/main" id="{E8595D3B-18EF-6AD4-8058-B3EF13091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b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1166" name="icon-Java">
                <a:extLst>
                  <a:ext uri="{FF2B5EF4-FFF2-40B4-BE49-F238E27FC236}">
                    <a16:creationId xmlns:a16="http://schemas.microsoft.com/office/drawing/2014/main" id="{F3195CBB-703F-A413-8C30-E1DD16A93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517" y="1489741"/>
                <a:ext cx="237043" cy="237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7" name="subtitle">
                <a:extLst>
                  <a:ext uri="{FF2B5EF4-FFF2-40B4-BE49-F238E27FC236}">
                    <a16:creationId xmlns:a16="http://schemas.microsoft.com/office/drawing/2014/main" id="{CB1A8D9A-E770-A4FB-9DCF-FF1CBEF669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805496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DF390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Java – Jar GUI</a:t>
                </a:r>
                <a:endParaRPr lang="en-US" sz="700" b="1" i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cxnSp>
          <p:nvCxnSpPr>
            <p:cNvPr id="1163" name="connector">
              <a:extLst>
                <a:ext uri="{FF2B5EF4-FFF2-40B4-BE49-F238E27FC236}">
                  <a16:creationId xmlns:a16="http://schemas.microsoft.com/office/drawing/2014/main" id="{8C762B63-7E5C-7315-FE05-38DB39DEDB94}"/>
                </a:ext>
              </a:extLst>
            </p:cNvPr>
            <p:cNvCxnSpPr>
              <a:stCxn id="1164" idx="1"/>
              <a:endCxn id="1168" idx="3"/>
            </p:cNvCxnSpPr>
            <p:nvPr/>
          </p:nvCxnSpPr>
          <p:spPr>
            <a:xfrm flipH="1">
              <a:off x="5134161" y="1672949"/>
              <a:ext cx="565566" cy="0"/>
            </a:xfrm>
            <a:prstGeom prst="straightConnector1">
              <a:avLst/>
            </a:prstGeom>
            <a:ln w="9525">
              <a:solidFill>
                <a:srgbClr val="2496ED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4" name="instance-GUI_01">
            <a:extLst>
              <a:ext uri="{FF2B5EF4-FFF2-40B4-BE49-F238E27FC236}">
                <a16:creationId xmlns:a16="http://schemas.microsoft.com/office/drawing/2014/main" id="{1EC5D3DA-1D2D-1928-02A9-8C843CD33223}"/>
              </a:ext>
            </a:extLst>
          </p:cNvPr>
          <p:cNvGrpSpPr/>
          <p:nvPr/>
        </p:nvGrpSpPr>
        <p:grpSpPr>
          <a:xfrm>
            <a:off x="3763501" y="479011"/>
            <a:ext cx="3331014" cy="1898420"/>
            <a:chOff x="3763501" y="444960"/>
            <a:chExt cx="3331014" cy="1898420"/>
          </a:xfrm>
        </p:grpSpPr>
        <p:sp>
          <p:nvSpPr>
            <p:cNvPr id="1025" name="box">
              <a:extLst>
                <a:ext uri="{FF2B5EF4-FFF2-40B4-BE49-F238E27FC236}">
                  <a16:creationId xmlns:a16="http://schemas.microsoft.com/office/drawing/2014/main" id="{4F245B22-2DEE-8448-6EDC-A67AA77BAF6A}"/>
                </a:ext>
              </a:extLst>
            </p:cNvPr>
            <p:cNvSpPr>
              <a:spLocks/>
            </p:cNvSpPr>
            <p:nvPr/>
          </p:nvSpPr>
          <p:spPr>
            <a:xfrm>
              <a:off x="3763501" y="717779"/>
              <a:ext cx="3020291" cy="1625601"/>
            </a:xfrm>
            <a:prstGeom prst="roundRect">
              <a:avLst>
                <a:gd name="adj" fmla="val 4131"/>
              </a:avLst>
            </a:prstGeom>
            <a:noFill/>
            <a:ln w="28575">
              <a:solidFill>
                <a:srgbClr val="F798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981F"/>
                </a:solidFill>
              </a:endParaRPr>
            </a:p>
          </p:txBody>
        </p:sp>
        <p:pic>
          <p:nvPicPr>
            <p:cNvPr id="1027" name="icon-EC2">
              <a:extLst>
                <a:ext uri="{FF2B5EF4-FFF2-40B4-BE49-F238E27FC236}">
                  <a16:creationId xmlns:a16="http://schemas.microsoft.com/office/drawing/2014/main" id="{4CC56792-9EF6-5D56-B17C-E7DD9982A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274" y="444960"/>
              <a:ext cx="498241" cy="498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itle">
              <a:extLst>
                <a:ext uri="{FF2B5EF4-FFF2-40B4-BE49-F238E27FC236}">
                  <a16:creationId xmlns:a16="http://schemas.microsoft.com/office/drawing/2014/main" id="{27DFCB58-9485-D33A-88D1-A0237A51140A}"/>
                </a:ext>
              </a:extLst>
            </p:cNvPr>
            <p:cNvSpPr txBox="1">
              <a:spLocks/>
            </p:cNvSpPr>
            <p:nvPr/>
          </p:nvSpPr>
          <p:spPr>
            <a:xfrm>
              <a:off x="3763502" y="717779"/>
              <a:ext cx="302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EC2 </a:t>
              </a:r>
              <a:r>
                <a:rPr lang="pt-BR" dirty="0">
                  <a:solidFill>
                    <a:srgbClr val="F7981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– Aluno GUI</a:t>
              </a:r>
              <a:endParaRPr lang="en-US" b="1" dirty="0">
                <a:solidFill>
                  <a:srgbClr val="F7981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1031" name="divisor">
              <a:extLst>
                <a:ext uri="{FF2B5EF4-FFF2-40B4-BE49-F238E27FC236}">
                  <a16:creationId xmlns:a16="http://schemas.microsoft.com/office/drawing/2014/main" id="{AE9571C2-35A9-4DF2-4A95-B460C012E805}"/>
                </a:ext>
              </a:extLst>
            </p:cNvPr>
            <p:cNvCxnSpPr>
              <a:cxnSpLocks/>
            </p:cNvCxnSpPr>
            <p:nvPr/>
          </p:nvCxnSpPr>
          <p:spPr>
            <a:xfrm>
              <a:off x="3765525" y="1079730"/>
              <a:ext cx="3009900" cy="0"/>
            </a:xfrm>
            <a:prstGeom prst="line">
              <a:avLst/>
            </a:prstGeom>
            <a:ln w="28575">
              <a:solidFill>
                <a:srgbClr val="F798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docker">
              <a:extLst>
                <a:ext uri="{FF2B5EF4-FFF2-40B4-BE49-F238E27FC236}">
                  <a16:creationId xmlns:a16="http://schemas.microsoft.com/office/drawing/2014/main" id="{34741132-1B3A-288D-D800-F2CC3C9BD0D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851247" y="1108786"/>
              <a:ext cx="1584353" cy="1164626"/>
              <a:chOff x="8229597" y="3007206"/>
              <a:chExt cx="1584353" cy="1164626"/>
            </a:xfrm>
          </p:grpSpPr>
          <p:sp>
            <p:nvSpPr>
              <p:cNvPr id="1047" name="box">
                <a:extLst>
                  <a:ext uri="{FF2B5EF4-FFF2-40B4-BE49-F238E27FC236}">
                    <a16:creationId xmlns:a16="http://schemas.microsoft.com/office/drawing/2014/main" id="{46B19F2F-A6EF-57CA-FFF0-9CA74388A4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9597" y="3040738"/>
                <a:ext cx="1584353" cy="1131094"/>
              </a:xfrm>
              <a:prstGeom prst="roundRect">
                <a:avLst>
                  <a:gd name="adj" fmla="val 8228"/>
                </a:avLst>
              </a:prstGeom>
              <a:noFill/>
              <a:ln w="28575">
                <a:solidFill>
                  <a:srgbClr val="2496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48" name="icon-Docker">
                <a:extLst>
                  <a:ext uri="{FF2B5EF4-FFF2-40B4-BE49-F238E27FC236}">
                    <a16:creationId xmlns:a16="http://schemas.microsoft.com/office/drawing/2014/main" id="{AF28895C-7BE0-1E25-99E0-8A3587BD1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1504" y="3007206"/>
                <a:ext cx="323372" cy="3233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5" name="container01">
              <a:extLst>
                <a:ext uri="{FF2B5EF4-FFF2-40B4-BE49-F238E27FC236}">
                  <a16:creationId xmlns:a16="http://schemas.microsoft.com/office/drawing/2014/main" id="{FD39D402-8943-2F3C-3605-B07F35774B1B}"/>
                </a:ext>
              </a:extLst>
            </p:cNvPr>
            <p:cNvGrpSpPr/>
            <p:nvPr/>
          </p:nvGrpSpPr>
          <p:grpSpPr>
            <a:xfrm>
              <a:off x="4154938" y="1223640"/>
              <a:ext cx="979225" cy="925580"/>
              <a:chOff x="1182790" y="1277082"/>
              <a:chExt cx="713187" cy="674117"/>
            </a:xfrm>
          </p:grpSpPr>
          <p:sp>
            <p:nvSpPr>
              <p:cNvPr id="1043" name="box">
                <a:extLst>
                  <a:ext uri="{FF2B5EF4-FFF2-40B4-BE49-F238E27FC236}">
                    <a16:creationId xmlns:a16="http://schemas.microsoft.com/office/drawing/2014/main" id="{124C300F-281D-8B60-9EFD-27420792D2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82791" y="1403148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7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4" name="title">
                <a:extLst>
                  <a:ext uri="{FF2B5EF4-FFF2-40B4-BE49-F238E27FC236}">
                    <a16:creationId xmlns:a16="http://schemas.microsoft.com/office/drawing/2014/main" id="{4957E630-7BCF-E00A-85E8-A20674550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2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600" b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CONTAINER</a:t>
                </a:r>
                <a:endParaRPr lang="en-US" sz="600" b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1045" name="icon-MySQL">
                <a:extLst>
                  <a:ext uri="{FF2B5EF4-FFF2-40B4-BE49-F238E27FC236}">
                    <a16:creationId xmlns:a16="http://schemas.microsoft.com/office/drawing/2014/main" id="{CE98D9CA-2DA2-2B2C-3F0A-3E4B14B4E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27" y="1489741"/>
                <a:ext cx="240754" cy="240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6" name="subtitle">
                <a:extLst>
                  <a:ext uri="{FF2B5EF4-FFF2-40B4-BE49-F238E27FC236}">
                    <a16:creationId xmlns:a16="http://schemas.microsoft.com/office/drawing/2014/main" id="{AA461DED-C92E-1C0E-F4CC-FF228F56A4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2790" y="1805495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007792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MySQL – Local DB</a:t>
                </a:r>
                <a:endParaRPr lang="en-US" sz="700" b="1" i="1" dirty="0">
                  <a:solidFill>
                    <a:srgbClr val="007792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037" name="container02">
              <a:extLst>
                <a:ext uri="{FF2B5EF4-FFF2-40B4-BE49-F238E27FC236}">
                  <a16:creationId xmlns:a16="http://schemas.microsoft.com/office/drawing/2014/main" id="{B182AC24-F3FF-677E-5642-2EE2ADE7C47C}"/>
                </a:ext>
              </a:extLst>
            </p:cNvPr>
            <p:cNvGrpSpPr/>
            <p:nvPr/>
          </p:nvGrpSpPr>
          <p:grpSpPr>
            <a:xfrm>
              <a:off x="5699728" y="1223641"/>
              <a:ext cx="979223" cy="925581"/>
              <a:chOff x="2734858" y="1277082"/>
              <a:chExt cx="713186" cy="674118"/>
            </a:xfrm>
          </p:grpSpPr>
          <p:sp>
            <p:nvSpPr>
              <p:cNvPr id="1039" name="box">
                <a:extLst>
                  <a:ext uri="{FF2B5EF4-FFF2-40B4-BE49-F238E27FC236}">
                    <a16:creationId xmlns:a16="http://schemas.microsoft.com/office/drawing/2014/main" id="{B24E037A-0665-DDD1-1C12-4C563DAA12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4858" y="1403147"/>
                <a:ext cx="713185" cy="402347"/>
              </a:xfrm>
              <a:prstGeom prst="roundRect">
                <a:avLst>
                  <a:gd name="adj" fmla="val 11932"/>
                </a:avLst>
              </a:prstGeom>
              <a:solidFill>
                <a:schemeClr val="bg1"/>
              </a:solidFill>
              <a:ln>
                <a:solidFill>
                  <a:srgbClr val="DF39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0" name="title">
                <a:extLst>
                  <a:ext uri="{FF2B5EF4-FFF2-40B4-BE49-F238E27FC236}">
                    <a16:creationId xmlns:a16="http://schemas.microsoft.com/office/drawing/2014/main" id="{B8B6BB8A-5184-AC4A-B366-30367813A5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277082"/>
                <a:ext cx="713185" cy="13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600" b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pic>
            <p:nvPicPr>
              <p:cNvPr id="1041" name="icon-Java">
                <a:extLst>
                  <a:ext uri="{FF2B5EF4-FFF2-40B4-BE49-F238E27FC236}">
                    <a16:creationId xmlns:a16="http://schemas.microsoft.com/office/drawing/2014/main" id="{8405CB43-2018-8C18-5B8F-6D9174B44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517" y="1489741"/>
                <a:ext cx="237043" cy="237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2" name="subtitle">
                <a:extLst>
                  <a:ext uri="{FF2B5EF4-FFF2-40B4-BE49-F238E27FC236}">
                    <a16:creationId xmlns:a16="http://schemas.microsoft.com/office/drawing/2014/main" id="{7FD309AD-17E7-9AE3-F1CD-228E2EFEE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4859" y="1805496"/>
                <a:ext cx="713185" cy="145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b="1" i="1" dirty="0">
                    <a:solidFill>
                      <a:srgbClr val="DF390E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Java – Jar GUI</a:t>
                </a:r>
                <a:endParaRPr lang="en-US" sz="700" b="1" i="1" dirty="0">
                  <a:solidFill>
                    <a:srgbClr val="DF390E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cxnSp>
          <p:nvCxnSpPr>
            <p:cNvPr id="1073" name="connector">
              <a:extLst>
                <a:ext uri="{FF2B5EF4-FFF2-40B4-BE49-F238E27FC236}">
                  <a16:creationId xmlns:a16="http://schemas.microsoft.com/office/drawing/2014/main" id="{1D1A6B98-22C2-1BAC-4B51-1880E4D8C9E9}"/>
                </a:ext>
              </a:extLst>
            </p:cNvPr>
            <p:cNvCxnSpPr>
              <a:stCxn id="1039" idx="1"/>
              <a:endCxn id="1043" idx="3"/>
            </p:cNvCxnSpPr>
            <p:nvPr/>
          </p:nvCxnSpPr>
          <p:spPr>
            <a:xfrm flipH="1">
              <a:off x="5134161" y="1672949"/>
              <a:ext cx="565566" cy="0"/>
            </a:xfrm>
            <a:prstGeom prst="straightConnector1">
              <a:avLst/>
            </a:prstGeom>
            <a:ln w="9525">
              <a:solidFill>
                <a:srgbClr val="2496ED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3" name="conn05">
            <a:extLst>
              <a:ext uri="{FF2B5EF4-FFF2-40B4-BE49-F238E27FC236}">
                <a16:creationId xmlns:a16="http://schemas.microsoft.com/office/drawing/2014/main" id="{4E8DB20C-0560-B0DE-A668-B68F27083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0869" y="3793862"/>
            <a:ext cx="1120776" cy="29521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conn04">
            <a:extLst>
              <a:ext uri="{FF2B5EF4-FFF2-40B4-BE49-F238E27FC236}">
                <a16:creationId xmlns:a16="http://schemas.microsoft.com/office/drawing/2014/main" id="{D3444511-F6CC-C5FD-EF26-63808EFCBB34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3358683" y="3381083"/>
            <a:ext cx="2210183" cy="901412"/>
          </a:xfrm>
          <a:prstGeom prst="bentConnector3">
            <a:avLst>
              <a:gd name="adj1" fmla="val 4965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conn03">
            <a:extLst>
              <a:ext uri="{FF2B5EF4-FFF2-40B4-BE49-F238E27FC236}">
                <a16:creationId xmlns:a16="http://schemas.microsoft.com/office/drawing/2014/main" id="{77D0F583-6B8C-6A98-7C56-E87B04132E5E}"/>
              </a:ext>
            </a:extLst>
          </p:cNvPr>
          <p:cNvCxnSpPr/>
          <p:nvPr/>
        </p:nvCxnSpPr>
        <p:spPr>
          <a:xfrm>
            <a:off x="3353889" y="2587613"/>
            <a:ext cx="2214978" cy="793471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conn02">
            <a:extLst>
              <a:ext uri="{FF2B5EF4-FFF2-40B4-BE49-F238E27FC236}">
                <a16:creationId xmlns:a16="http://schemas.microsoft.com/office/drawing/2014/main" id="{E0FBF63A-F82A-37E0-CD0D-955B18180C11}"/>
              </a:ext>
            </a:extLst>
          </p:cNvPr>
          <p:cNvCxnSpPr>
            <a:cxnSpLocks/>
            <a:stCxn id="1025" idx="2"/>
            <a:endCxn id="1026" idx="1"/>
          </p:cNvCxnSpPr>
          <p:nvPr/>
        </p:nvCxnSpPr>
        <p:spPr>
          <a:xfrm rot="16200000" flipH="1">
            <a:off x="4919430" y="2731647"/>
            <a:ext cx="1003652" cy="29521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conn01">
            <a:extLst>
              <a:ext uri="{FF2B5EF4-FFF2-40B4-BE49-F238E27FC236}">
                <a16:creationId xmlns:a16="http://schemas.microsoft.com/office/drawing/2014/main" id="{58504CCE-70CD-59C1-D58A-558896B189B4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>
            <a:off x="6647789" y="3381083"/>
            <a:ext cx="946475" cy="449"/>
          </a:xfrm>
          <a:prstGeom prst="bentConnector3">
            <a:avLst/>
          </a:prstGeom>
          <a:ln w="19050">
            <a:solidFill>
              <a:srgbClr val="007CA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2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Mendes</dc:creator>
  <cp:lastModifiedBy>Vitor Mendes</cp:lastModifiedBy>
  <cp:revision>4</cp:revision>
  <dcterms:created xsi:type="dcterms:W3CDTF">2022-11-20T23:36:53Z</dcterms:created>
  <dcterms:modified xsi:type="dcterms:W3CDTF">2022-11-29T13:52:44Z</dcterms:modified>
</cp:coreProperties>
</file>