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CAA"/>
    <a:srgbClr val="32A9DD"/>
    <a:srgbClr val="249CCF"/>
    <a:srgbClr val="FF7B57"/>
    <a:srgbClr val="FF1616"/>
    <a:srgbClr val="FFC000"/>
    <a:srgbClr val="C00000"/>
    <a:srgbClr val="ED7D31"/>
    <a:srgbClr val="FF1111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>
        <p:scale>
          <a:sx n="100" d="100"/>
          <a:sy n="100" d="100"/>
        </p:scale>
        <p:origin x="15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F1FFD-D64E-DD9E-91A0-51B42461F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AA7E0-5DF4-6B82-A8F1-BD3D87CA1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27339-8E1A-CC1D-6667-CA221AEC8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29B5-CAA8-4198-AEC0-DDF24B9B502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11FD3-1A5E-1E45-DD44-1AACD0A51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3FB5D-B005-1109-8D36-5285CF904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6394-F673-4C4F-B6FC-1F8A98D9F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6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4BF7B-93A6-D95C-98EF-1B2549A56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8F2D15-6864-859A-4D43-B868DA262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955C8-80DE-6718-EAED-56EC72B8C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29B5-CAA8-4198-AEC0-DDF24B9B502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34AA3-32FA-D9A5-9BA6-444639BF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A59B6-1F60-BBB4-74D6-3F91A2179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6394-F673-4C4F-B6FC-1F8A98D9F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57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198BE7-65A5-2B81-F949-82902FF0A2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6B9A1D-9B03-A12B-6E93-75CAD064D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98DD3-3982-D13B-B4A6-7C3AE958C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29B5-CAA8-4198-AEC0-DDF24B9B502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69B78-242D-46F6-556C-F110636E6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45179-D103-12C7-8582-65F1EE43D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6394-F673-4C4F-B6FC-1F8A98D9F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4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DF112-C809-B81E-7608-3F1A69B27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1195E-0B18-6C05-E850-8366618CC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8D5CE-DD48-8CD8-82AF-7EA8EA8BA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29B5-CAA8-4198-AEC0-DDF24B9B502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24984-5464-0CB7-1F87-3BCBF4BE5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527DC-02CB-D8C7-11CB-382BDF62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6394-F673-4C4F-B6FC-1F8A98D9F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0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D60B2-45B7-4976-53BF-8A884A2D0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BB5CA-B899-53DD-1340-64D8A05EE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B6824-0D65-91FE-91ED-16670777D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29B5-CAA8-4198-AEC0-DDF24B9B502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6A5E2-BFE4-782B-B980-8720EC17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2D1F9-DA37-ED68-FDA3-2B99975C0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6394-F673-4C4F-B6FC-1F8A98D9F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8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2326B-E19C-3506-DBDA-5630F5229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07C31-AC38-3417-0258-90155D6499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DAF4DC-9298-A7D6-8392-050CF1A05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0B6A0-3B40-CE00-487A-D87915BA3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29B5-CAA8-4198-AEC0-DDF24B9B502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19871-7CA5-F1C9-721D-5B6D9651C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9D556-0440-9CC6-851E-42FBB314A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6394-F673-4C4F-B6FC-1F8A98D9F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46344-C627-6E80-5F2F-089164DAB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3680D-59B7-B7BA-22AE-B42E7E9BA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A31059-7E6D-B15D-952C-0C67FFF2B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C5639B-8751-6C01-45AD-9F70C84443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E1E77C-EF74-DCFF-EC5A-AE510A6215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9535B6-3A26-6781-16CD-96D87B117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29B5-CAA8-4198-AEC0-DDF24B9B502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A5BA1E-9F3A-C8B3-F256-9FFC116C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0B7444-D62B-7B68-9471-F8A51380F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6394-F673-4C4F-B6FC-1F8A98D9F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8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7055B-5A6A-30E6-AC0E-16DD02F51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407E13-E694-33CD-D205-D293EC031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29B5-CAA8-4198-AEC0-DDF24B9B502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86C138-0215-22F2-037F-B6982288B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5DFE78-2AE2-314D-7FC4-EFED481C4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6394-F673-4C4F-B6FC-1F8A98D9F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7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5864DB-BE9B-B486-FAA3-C5A669E2B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29B5-CAA8-4198-AEC0-DDF24B9B502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2755A1-5129-0742-BDFA-0D188EF85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52267-87E3-A994-203E-A0F55FAD7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6394-F673-4C4F-B6FC-1F8A98D9F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0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94E59-85DF-0DC3-2867-9201BB42F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34C28-7D6A-FF8C-4B97-1FE1FE518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248C61-0DD2-9989-E831-A947E8DE4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876B7-A857-71E0-7EF9-4B4C1B45F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29B5-CAA8-4198-AEC0-DDF24B9B502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B27841-0760-50A6-E5E2-C85D8F9B2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AE348-F4A8-2373-81D0-D77978555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6394-F673-4C4F-B6FC-1F8A98D9F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61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9144A-8642-5336-D881-D78915BC0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EA86E8-B02A-107C-4CB8-587ABB8859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202DA8-E44F-BEB7-0161-39B1BE186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9B83C-FAAE-CA4E-B90A-FFF35CB98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29B5-CAA8-4198-AEC0-DDF24B9B502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5F851-F22D-A6D5-8F16-E4BEAEA00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DF1F5-007D-816C-5C83-6242D6498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6394-F673-4C4F-B6FC-1F8A98D9F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5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F7D7C6-E3D0-D11A-DD48-B7B231B5C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7B8ED-8E7E-4AFF-4FE2-83D95C20E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709A6-EFFC-6E7E-ED07-60E4941BC5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529B5-CAA8-4198-AEC0-DDF24B9B502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8E030-9EF4-9B5E-4E34-6B9E0C9102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5444E-73D0-AA06-A1A1-743143E31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86394-F673-4C4F-B6FC-1F8A98D9F2F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A3CA390-0EA9-04B1-BEC3-764E857ED89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05600"/>
            <a:ext cx="111283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Classificação: Interna</a:t>
            </a:r>
          </a:p>
        </p:txBody>
      </p:sp>
    </p:spTree>
    <p:extLst>
      <p:ext uri="{BB962C8B-B14F-4D97-AF65-F5344CB8AC3E}">
        <p14:creationId xmlns:p14="http://schemas.microsoft.com/office/powerpoint/2010/main" val="385703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entagon 25">
            <a:extLst>
              <a:ext uri="{FF2B5EF4-FFF2-40B4-BE49-F238E27FC236}">
                <a16:creationId xmlns:a16="http://schemas.microsoft.com/office/drawing/2014/main" id="{1AD69ABD-6D2B-31C8-7F62-6F68A5A818C7}"/>
              </a:ext>
            </a:extLst>
          </p:cNvPr>
          <p:cNvSpPr/>
          <p:nvPr/>
        </p:nvSpPr>
        <p:spPr>
          <a:xfrm>
            <a:off x="-766075" y="3296540"/>
            <a:ext cx="4477463" cy="3987705"/>
          </a:xfrm>
          <a:prstGeom prst="pentagon">
            <a:avLst/>
          </a:prstGeom>
          <a:solidFill>
            <a:schemeClr val="accent5">
              <a:lumMod val="60000"/>
              <a:lumOff val="40000"/>
              <a:alpha val="1607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A325E1F4-C29F-B890-B931-40A7A023595F}"/>
              </a:ext>
            </a:extLst>
          </p:cNvPr>
          <p:cNvSpPr/>
          <p:nvPr/>
        </p:nvSpPr>
        <p:spPr>
          <a:xfrm rot="10800000">
            <a:off x="687544" y="-507942"/>
            <a:ext cx="10752337" cy="4257964"/>
          </a:xfrm>
          <a:prstGeom prst="triangle">
            <a:avLst/>
          </a:prstGeom>
          <a:solidFill>
            <a:schemeClr val="accent6">
              <a:lumMod val="60000"/>
              <a:lumOff val="40000"/>
              <a:alpha val="1607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CAEE36-E69B-7149-98E6-A65F12F98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212" y="3301862"/>
            <a:ext cx="747569" cy="86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E711CF1C-AB04-680C-519A-C4627E5F49E3}"/>
              </a:ext>
            </a:extLst>
          </p:cNvPr>
          <p:cNvSpPr/>
          <p:nvPr/>
        </p:nvSpPr>
        <p:spPr>
          <a:xfrm>
            <a:off x="752244" y="4562717"/>
            <a:ext cx="2222390" cy="1393177"/>
          </a:xfrm>
          <a:prstGeom prst="rect">
            <a:avLst/>
          </a:prstGeom>
          <a:solidFill>
            <a:srgbClr val="FF161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Graphic 37" descr="Laptop with solid fill">
            <a:extLst>
              <a:ext uri="{FF2B5EF4-FFF2-40B4-BE49-F238E27FC236}">
                <a16:creationId xmlns:a16="http://schemas.microsoft.com/office/drawing/2014/main" id="{AE7BBD21-FCA0-178E-9D47-6182F1C4E2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037" y="3560750"/>
            <a:ext cx="3723495" cy="3723495"/>
          </a:xfrm>
          <a:prstGeom prst="rect">
            <a:avLst/>
          </a:prstGeom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5E7B00DC-4DB6-2CB6-7747-F10BEF11F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335" y="5104239"/>
            <a:ext cx="557908" cy="557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A054140-D3F9-6CC7-C1C6-56EC59B155A9}"/>
              </a:ext>
            </a:extLst>
          </p:cNvPr>
          <p:cNvCxnSpPr>
            <a:cxnSpLocks/>
            <a:stCxn id="3" idx="2"/>
            <a:endCxn id="1026" idx="0"/>
          </p:cNvCxnSpPr>
          <p:nvPr/>
        </p:nvCxnSpPr>
        <p:spPr>
          <a:xfrm rot="5400000">
            <a:off x="5685660" y="2890832"/>
            <a:ext cx="821368" cy="693"/>
          </a:xfrm>
          <a:prstGeom prst="bentConnector3">
            <a:avLst>
              <a:gd name="adj1" fmla="val 50000"/>
            </a:avLst>
          </a:prstGeom>
          <a:ln w="19050"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Pentagon 27">
            <a:extLst>
              <a:ext uri="{FF2B5EF4-FFF2-40B4-BE49-F238E27FC236}">
                <a16:creationId xmlns:a16="http://schemas.microsoft.com/office/drawing/2014/main" id="{8A2A196D-7AA6-5818-D3C7-C3A288B9E38B}"/>
              </a:ext>
            </a:extLst>
          </p:cNvPr>
          <p:cNvSpPr/>
          <p:nvPr/>
        </p:nvSpPr>
        <p:spPr>
          <a:xfrm>
            <a:off x="8160099" y="3042278"/>
            <a:ext cx="4477463" cy="3987705"/>
          </a:xfrm>
          <a:prstGeom prst="pentagon">
            <a:avLst/>
          </a:prstGeom>
          <a:solidFill>
            <a:schemeClr val="accent2">
              <a:lumMod val="60000"/>
              <a:lumOff val="40000"/>
              <a:alpha val="1607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14">
            <a:extLst>
              <a:ext uri="{FF2B5EF4-FFF2-40B4-BE49-F238E27FC236}">
                <a16:creationId xmlns:a16="http://schemas.microsoft.com/office/drawing/2014/main" id="{9D44D9B2-B85A-20AA-C60C-73801843E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524" y="4266998"/>
            <a:ext cx="2194291" cy="2194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FCD908A-EAD3-07B8-8150-0226CC1F47D5}"/>
              </a:ext>
            </a:extLst>
          </p:cNvPr>
          <p:cNvSpPr txBox="1"/>
          <p:nvPr/>
        </p:nvSpPr>
        <p:spPr>
          <a:xfrm rot="19526899">
            <a:off x="-306510" y="3460407"/>
            <a:ext cx="1786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ALUNO</a:t>
            </a:r>
            <a:endParaRPr lang="en-US" dirty="0">
              <a:solidFill>
                <a:schemeClr val="accent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B7DE9E-2EE6-1B2D-8BC6-EC9E5A9B30D2}"/>
              </a:ext>
            </a:extLst>
          </p:cNvPr>
          <p:cNvSpPr txBox="1"/>
          <p:nvPr/>
        </p:nvSpPr>
        <p:spPr>
          <a:xfrm rot="2123925">
            <a:off x="10401228" y="3259918"/>
            <a:ext cx="1978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accent2"/>
                </a:solidFill>
                <a:latin typeface="Bahnschrift SemiBold" panose="020B0502040204020203" pitchFamily="34" charset="0"/>
              </a:rPr>
              <a:t>PROFESSOR</a:t>
            </a:r>
            <a:endParaRPr lang="en-US" dirty="0">
              <a:solidFill>
                <a:schemeClr val="accent2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40" name="Picture 39" descr="A picture containing coil spring, leaf&#10;&#10;Description automatically generated">
            <a:extLst>
              <a:ext uri="{FF2B5EF4-FFF2-40B4-BE49-F238E27FC236}">
                <a16:creationId xmlns:a16="http://schemas.microsoft.com/office/drawing/2014/main" id="{3A0D8180-0A48-4383-48B6-1B9ED29A77AE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FF111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560" y="3839119"/>
            <a:ext cx="554847" cy="732398"/>
          </a:xfrm>
          <a:prstGeom prst="rect">
            <a:avLst/>
          </a:prstGeom>
        </p:spPr>
      </p:pic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16818B78-55F2-19E5-DEDB-295DC2238B27}"/>
              </a:ext>
            </a:extLst>
          </p:cNvPr>
          <p:cNvCxnSpPr>
            <a:cxnSpLocks/>
            <a:stCxn id="1033" idx="1"/>
            <a:endCxn id="1026" idx="3"/>
          </p:cNvCxnSpPr>
          <p:nvPr/>
        </p:nvCxnSpPr>
        <p:spPr>
          <a:xfrm rot="10800000">
            <a:off x="6469782" y="3736182"/>
            <a:ext cx="2041437" cy="124472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2719FDB8-0775-F75E-5C50-17CEAE3E2451}"/>
              </a:ext>
            </a:extLst>
          </p:cNvPr>
          <p:cNvCxnSpPr>
            <a:cxnSpLocks/>
            <a:stCxn id="38" idx="3"/>
            <a:endCxn id="1026" idx="1"/>
          </p:cNvCxnSpPr>
          <p:nvPr/>
        </p:nvCxnSpPr>
        <p:spPr>
          <a:xfrm flipV="1">
            <a:off x="3718458" y="3736182"/>
            <a:ext cx="2003754" cy="1686316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6" name="Picture 22">
            <a:extLst>
              <a:ext uri="{FF2B5EF4-FFF2-40B4-BE49-F238E27FC236}">
                <a16:creationId xmlns:a16="http://schemas.microsoft.com/office/drawing/2014/main" id="{6EDB77C3-683B-8640-3E99-339BD8C91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584" y="5168250"/>
            <a:ext cx="377258" cy="377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75FE2E17-7009-4701-062F-E390D4A7C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659" y="5175515"/>
            <a:ext cx="377259" cy="37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45228BC1-F2F9-40B8-049A-AB987B88F6AD}"/>
              </a:ext>
            </a:extLst>
          </p:cNvPr>
          <p:cNvSpPr txBox="1"/>
          <p:nvPr/>
        </p:nvSpPr>
        <p:spPr>
          <a:xfrm>
            <a:off x="5216454" y="4170503"/>
            <a:ext cx="1786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007CAA"/>
                </a:solidFill>
                <a:latin typeface="Bahnschrift SemiBold" panose="020B0502040204020203" pitchFamily="34" charset="0"/>
              </a:rPr>
              <a:t>AZURE</a:t>
            </a:r>
            <a:endParaRPr lang="en-US" dirty="0">
              <a:solidFill>
                <a:srgbClr val="007CAA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53" name="Picture 52" descr="Logo, company name&#10;&#10;Description automatically generated">
            <a:extLst>
              <a:ext uri="{FF2B5EF4-FFF2-40B4-BE49-F238E27FC236}">
                <a16:creationId xmlns:a16="http://schemas.microsoft.com/office/drawing/2014/main" id="{DC076802-8A41-0008-B84B-DDA1D86A6F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604" y="5561654"/>
            <a:ext cx="1430219" cy="1430219"/>
          </a:xfrm>
          <a:prstGeom prst="rect">
            <a:avLst/>
          </a:prstGeom>
          <a:ln w="19050">
            <a:solidFill>
              <a:srgbClr val="FF1616"/>
            </a:solidFill>
          </a:ln>
        </p:spPr>
      </p:pic>
      <p:sp>
        <p:nvSpPr>
          <p:cNvPr id="1029" name="CaixaDeTexto 1028">
            <a:extLst>
              <a:ext uri="{FF2B5EF4-FFF2-40B4-BE49-F238E27FC236}">
                <a16:creationId xmlns:a16="http://schemas.microsoft.com/office/drawing/2014/main" id="{C7F932C0-D50D-D4B7-6FFD-9783F5E79228}"/>
              </a:ext>
            </a:extLst>
          </p:cNvPr>
          <p:cNvSpPr txBox="1"/>
          <p:nvPr/>
        </p:nvSpPr>
        <p:spPr>
          <a:xfrm>
            <a:off x="2841674" y="29964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1033" name="Imagem 1032">
            <a:extLst>
              <a:ext uri="{FF2B5EF4-FFF2-40B4-BE49-F238E27FC236}">
                <a16:creationId xmlns:a16="http://schemas.microsoft.com/office/drawing/2014/main" id="{77CD88E3-F543-91B6-CD24-D931022320B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18" y="4236605"/>
            <a:ext cx="1488598" cy="1488598"/>
          </a:xfrm>
          <a:prstGeom prst="rect">
            <a:avLst/>
          </a:prstGeom>
        </p:spPr>
      </p:pic>
      <p:pic>
        <p:nvPicPr>
          <p:cNvPr id="1041" name="Imagem 1040">
            <a:extLst>
              <a:ext uri="{FF2B5EF4-FFF2-40B4-BE49-F238E27FC236}">
                <a16:creationId xmlns:a16="http://schemas.microsoft.com/office/drawing/2014/main" id="{737FFE73-16BF-130A-16A8-581638B8536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892" y="4632168"/>
            <a:ext cx="301195" cy="301195"/>
          </a:xfrm>
          <a:prstGeom prst="rect">
            <a:avLst/>
          </a:prstGeom>
        </p:spPr>
      </p:pic>
      <p:pic>
        <p:nvPicPr>
          <p:cNvPr id="34" name="Picture 22">
            <a:extLst>
              <a:ext uri="{FF2B5EF4-FFF2-40B4-BE49-F238E27FC236}">
                <a16:creationId xmlns:a16="http://schemas.microsoft.com/office/drawing/2014/main" id="{C0BF6D64-34E5-9D16-2CAA-0AF265A67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062" y="4577034"/>
            <a:ext cx="279448" cy="27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4">
            <a:extLst>
              <a:ext uri="{FF2B5EF4-FFF2-40B4-BE49-F238E27FC236}">
                <a16:creationId xmlns:a16="http://schemas.microsoft.com/office/drawing/2014/main" id="{FF8F000C-F854-B1C3-646C-F8608E2C1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061" y="4933363"/>
            <a:ext cx="279449" cy="27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6" name="Hexagon 1055">
            <a:extLst>
              <a:ext uri="{FF2B5EF4-FFF2-40B4-BE49-F238E27FC236}">
                <a16:creationId xmlns:a16="http://schemas.microsoft.com/office/drawing/2014/main" id="{B7B2D785-AA68-85C3-CE16-93D0A0DE94B5}"/>
              </a:ext>
            </a:extLst>
          </p:cNvPr>
          <p:cNvSpPr/>
          <p:nvPr/>
        </p:nvSpPr>
        <p:spPr>
          <a:xfrm rot="1503972">
            <a:off x="10406024" y="-184243"/>
            <a:ext cx="2338573" cy="1821667"/>
          </a:xfrm>
          <a:prstGeom prst="hexagon">
            <a:avLst/>
          </a:prstGeom>
          <a:solidFill>
            <a:srgbClr val="FFC000">
              <a:alpha val="21961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60" name="Connector: Elbow 1059">
            <a:extLst>
              <a:ext uri="{FF2B5EF4-FFF2-40B4-BE49-F238E27FC236}">
                <a16:creationId xmlns:a16="http://schemas.microsoft.com/office/drawing/2014/main" id="{848BCEFA-EE30-1AD9-345B-79605F9CBFE9}"/>
              </a:ext>
            </a:extLst>
          </p:cNvPr>
          <p:cNvCxnSpPr>
            <a:cxnSpLocks/>
          </p:cNvCxnSpPr>
          <p:nvPr/>
        </p:nvCxnSpPr>
        <p:spPr>
          <a:xfrm flipV="1">
            <a:off x="8220706" y="937861"/>
            <a:ext cx="2392528" cy="412125"/>
          </a:xfrm>
          <a:prstGeom prst="bentConnector3">
            <a:avLst/>
          </a:prstGeom>
          <a:ln w="28575">
            <a:solidFill>
              <a:srgbClr val="FF7B57"/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62" name="Picture 2" descr="Hubspot - Free logo icons">
            <a:extLst>
              <a:ext uri="{FF2B5EF4-FFF2-40B4-BE49-F238E27FC236}">
                <a16:creationId xmlns:a16="http://schemas.microsoft.com/office/drawing/2014/main" id="{A681391D-4C8D-4FAF-B025-F6C67ECFE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2691" y="432394"/>
            <a:ext cx="844075" cy="84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instance-WEBAPP">
            <a:extLst>
              <a:ext uri="{FF2B5EF4-FFF2-40B4-BE49-F238E27FC236}">
                <a16:creationId xmlns:a16="http://schemas.microsoft.com/office/drawing/2014/main" id="{BC66C053-AB5C-D01A-CC1B-86DEACB90234}"/>
              </a:ext>
            </a:extLst>
          </p:cNvPr>
          <p:cNvGrpSpPr/>
          <p:nvPr/>
        </p:nvGrpSpPr>
        <p:grpSpPr>
          <a:xfrm>
            <a:off x="4023200" y="582074"/>
            <a:ext cx="4457702" cy="1898420"/>
            <a:chOff x="7281863" y="2295912"/>
            <a:chExt cx="4457702" cy="1898420"/>
          </a:xfrm>
        </p:grpSpPr>
        <p:sp>
          <p:nvSpPr>
            <p:cNvPr id="3" name="box">
              <a:extLst>
                <a:ext uri="{FF2B5EF4-FFF2-40B4-BE49-F238E27FC236}">
                  <a16:creationId xmlns:a16="http://schemas.microsoft.com/office/drawing/2014/main" id="{7D2F20FE-45FB-C24D-DA6C-528D449CD87C}"/>
                </a:ext>
              </a:extLst>
            </p:cNvPr>
            <p:cNvSpPr/>
            <p:nvPr/>
          </p:nvSpPr>
          <p:spPr>
            <a:xfrm>
              <a:off x="7281863" y="2568731"/>
              <a:ext cx="4146979" cy="1625601"/>
            </a:xfrm>
            <a:prstGeom prst="roundRect">
              <a:avLst>
                <a:gd name="adj" fmla="val 4131"/>
              </a:avLst>
            </a:prstGeom>
            <a:noFill/>
            <a:ln w="28575">
              <a:solidFill>
                <a:srgbClr val="F798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7981F"/>
                </a:solidFill>
              </a:endParaRPr>
            </a:p>
          </p:txBody>
        </p:sp>
        <p:pic>
          <p:nvPicPr>
            <p:cNvPr id="4" name="icon-EC2">
              <a:extLst>
                <a:ext uri="{FF2B5EF4-FFF2-40B4-BE49-F238E27FC236}">
                  <a16:creationId xmlns:a16="http://schemas.microsoft.com/office/drawing/2014/main" id="{2EBDDE0E-7DA7-6DDF-208F-94D99C57D7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41324" y="2295912"/>
              <a:ext cx="498241" cy="498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itle">
              <a:extLst>
                <a:ext uri="{FF2B5EF4-FFF2-40B4-BE49-F238E27FC236}">
                  <a16:creationId xmlns:a16="http://schemas.microsoft.com/office/drawing/2014/main" id="{FB0AF505-32F1-5D71-A169-35CF8E57555E}"/>
                </a:ext>
              </a:extLst>
            </p:cNvPr>
            <p:cNvSpPr txBox="1"/>
            <p:nvPr/>
          </p:nvSpPr>
          <p:spPr>
            <a:xfrm>
              <a:off x="7281864" y="2568281"/>
              <a:ext cx="4146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rgbClr val="F7981F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EC2 </a:t>
              </a:r>
              <a:r>
                <a:rPr lang="pt-BR" dirty="0">
                  <a:solidFill>
                    <a:srgbClr val="F7981F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– man.OS Host</a:t>
              </a:r>
              <a:endParaRPr lang="en-US" b="1" dirty="0">
                <a:solidFill>
                  <a:srgbClr val="F7981F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cxnSp>
          <p:nvCxnSpPr>
            <p:cNvPr id="6" name="divisor">
              <a:extLst>
                <a:ext uri="{FF2B5EF4-FFF2-40B4-BE49-F238E27FC236}">
                  <a16:creationId xmlns:a16="http://schemas.microsoft.com/office/drawing/2014/main" id="{D2817028-997E-3F4B-B669-419DC7EFABDD}"/>
                </a:ext>
              </a:extLst>
            </p:cNvPr>
            <p:cNvCxnSpPr>
              <a:cxnSpLocks/>
            </p:cNvCxnSpPr>
            <p:nvPr/>
          </p:nvCxnSpPr>
          <p:spPr>
            <a:xfrm>
              <a:off x="7287763" y="2930682"/>
              <a:ext cx="4132712" cy="0"/>
            </a:xfrm>
            <a:prstGeom prst="line">
              <a:avLst/>
            </a:prstGeom>
            <a:ln w="28575">
              <a:solidFill>
                <a:srgbClr val="F798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box">
              <a:extLst>
                <a:ext uri="{FF2B5EF4-FFF2-40B4-BE49-F238E27FC236}">
                  <a16:creationId xmlns:a16="http://schemas.microsoft.com/office/drawing/2014/main" id="{315686F2-CEAE-CA18-790F-8ED800D46950}"/>
                </a:ext>
              </a:extLst>
            </p:cNvPr>
            <p:cNvSpPr/>
            <p:nvPr/>
          </p:nvSpPr>
          <p:spPr>
            <a:xfrm>
              <a:off x="7437442" y="2993388"/>
              <a:ext cx="3897305" cy="1131094"/>
            </a:xfrm>
            <a:prstGeom prst="roundRect">
              <a:avLst>
                <a:gd name="adj" fmla="val 8228"/>
              </a:avLst>
            </a:prstGeom>
            <a:noFill/>
            <a:ln w="28575">
              <a:solidFill>
                <a:srgbClr val="2496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icon-Docker">
              <a:extLst>
                <a:ext uri="{FF2B5EF4-FFF2-40B4-BE49-F238E27FC236}">
                  <a16:creationId xmlns:a16="http://schemas.microsoft.com/office/drawing/2014/main" id="{FCA09F0A-CCFF-8DD2-85BA-BF6F7EEDB1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4870" y="2959738"/>
              <a:ext cx="323372" cy="3233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container03">
              <a:extLst>
                <a:ext uri="{FF2B5EF4-FFF2-40B4-BE49-F238E27FC236}">
                  <a16:creationId xmlns:a16="http://schemas.microsoft.com/office/drawing/2014/main" id="{B19D4343-30F2-6083-1B05-47CCE91E5175}"/>
                </a:ext>
              </a:extLst>
            </p:cNvPr>
            <p:cNvGrpSpPr/>
            <p:nvPr/>
          </p:nvGrpSpPr>
          <p:grpSpPr>
            <a:xfrm>
              <a:off x="10089494" y="3055293"/>
              <a:ext cx="1109073" cy="1025090"/>
              <a:chOff x="10073924" y="3029472"/>
              <a:chExt cx="1109073" cy="1025090"/>
            </a:xfrm>
          </p:grpSpPr>
          <p:sp>
            <p:nvSpPr>
              <p:cNvPr id="22" name="box">
                <a:extLst>
                  <a:ext uri="{FF2B5EF4-FFF2-40B4-BE49-F238E27FC236}">
                    <a16:creationId xmlns:a16="http://schemas.microsoft.com/office/drawing/2014/main" id="{D7845058-3BA7-7E76-33E9-301F3AE68FDC}"/>
                  </a:ext>
                </a:extLst>
              </p:cNvPr>
              <p:cNvSpPr/>
              <p:nvPr/>
            </p:nvSpPr>
            <p:spPr>
              <a:xfrm>
                <a:off x="10073924" y="3228822"/>
                <a:ext cx="1109068" cy="625686"/>
              </a:xfrm>
              <a:prstGeom prst="roundRect">
                <a:avLst>
                  <a:gd name="adj" fmla="val 11932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title">
                <a:extLst>
                  <a:ext uri="{FF2B5EF4-FFF2-40B4-BE49-F238E27FC236}">
                    <a16:creationId xmlns:a16="http://schemas.microsoft.com/office/drawing/2014/main" id="{56A9C484-B671-2379-6D4B-791FDB33437D}"/>
                  </a:ext>
                </a:extLst>
              </p:cNvPr>
              <p:cNvSpPr txBox="1"/>
              <p:nvPr/>
            </p:nvSpPr>
            <p:spPr>
              <a:xfrm>
                <a:off x="10073929" y="3029472"/>
                <a:ext cx="1109068" cy="184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600" b="1" dirty="0">
                    <a:solidFill>
                      <a:schemeClr val="accent6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CONTAINER</a:t>
                </a:r>
                <a:endParaRPr lang="en-US" sz="600" b="1" dirty="0">
                  <a:solidFill>
                    <a:schemeClr val="accent6"/>
                  </a:solidFill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  <p:pic>
            <p:nvPicPr>
              <p:cNvPr id="24" name="icon-Node">
                <a:extLst>
                  <a:ext uri="{FF2B5EF4-FFF2-40B4-BE49-F238E27FC236}">
                    <a16:creationId xmlns:a16="http://schemas.microsoft.com/office/drawing/2014/main" id="{BFBCDCFA-010F-17C2-4F30-67D897A0D4C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44148" y="3367749"/>
                <a:ext cx="368624" cy="3686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subtitle">
                <a:extLst>
                  <a:ext uri="{FF2B5EF4-FFF2-40B4-BE49-F238E27FC236}">
                    <a16:creationId xmlns:a16="http://schemas.microsoft.com/office/drawing/2014/main" id="{6A2BEB30-FE7B-A16B-8A6A-7BB5078C0C04}"/>
                  </a:ext>
                </a:extLst>
              </p:cNvPr>
              <p:cNvSpPr txBox="1"/>
              <p:nvPr/>
            </p:nvSpPr>
            <p:spPr>
              <a:xfrm>
                <a:off x="10073926" y="3854508"/>
                <a:ext cx="1109068" cy="200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700" b="1" i="1" dirty="0">
                    <a:solidFill>
                      <a:schemeClr val="accent6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Node – Back-</a:t>
                </a:r>
                <a:r>
                  <a:rPr lang="pt-BR" sz="700" b="1" i="1" dirty="0" err="1">
                    <a:solidFill>
                      <a:schemeClr val="accent6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end</a:t>
                </a:r>
                <a:endParaRPr lang="en-US" sz="700" b="1" i="1" dirty="0">
                  <a:solidFill>
                    <a:schemeClr val="accent6"/>
                  </a:solidFill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</p:grpSp>
        <p:grpSp>
          <p:nvGrpSpPr>
            <p:cNvPr id="11" name="container02">
              <a:extLst>
                <a:ext uri="{FF2B5EF4-FFF2-40B4-BE49-F238E27FC236}">
                  <a16:creationId xmlns:a16="http://schemas.microsoft.com/office/drawing/2014/main" id="{FF920996-2B90-C867-1799-BC766E3E5C36}"/>
                </a:ext>
              </a:extLst>
            </p:cNvPr>
            <p:cNvGrpSpPr/>
            <p:nvPr/>
          </p:nvGrpSpPr>
          <p:grpSpPr>
            <a:xfrm>
              <a:off x="8844252" y="3053427"/>
              <a:ext cx="1109073" cy="1025090"/>
              <a:chOff x="8813111" y="3029472"/>
              <a:chExt cx="1109073" cy="1025090"/>
            </a:xfrm>
          </p:grpSpPr>
          <p:sp>
            <p:nvSpPr>
              <p:cNvPr id="18" name="box">
                <a:extLst>
                  <a:ext uri="{FF2B5EF4-FFF2-40B4-BE49-F238E27FC236}">
                    <a16:creationId xmlns:a16="http://schemas.microsoft.com/office/drawing/2014/main" id="{4373EC03-EB1B-644D-22B0-728A3AB0CFED}"/>
                  </a:ext>
                </a:extLst>
              </p:cNvPr>
              <p:cNvSpPr/>
              <p:nvPr/>
            </p:nvSpPr>
            <p:spPr>
              <a:xfrm>
                <a:off x="8813111" y="3228822"/>
                <a:ext cx="1109068" cy="625686"/>
              </a:xfrm>
              <a:prstGeom prst="roundRect">
                <a:avLst>
                  <a:gd name="adj" fmla="val 11932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title">
                <a:extLst>
                  <a:ext uri="{FF2B5EF4-FFF2-40B4-BE49-F238E27FC236}">
                    <a16:creationId xmlns:a16="http://schemas.microsoft.com/office/drawing/2014/main" id="{CC8E8FF6-9F33-8986-C4B2-35E0A393591B}"/>
                  </a:ext>
                </a:extLst>
              </p:cNvPr>
              <p:cNvSpPr txBox="1"/>
              <p:nvPr/>
            </p:nvSpPr>
            <p:spPr>
              <a:xfrm>
                <a:off x="8813116" y="3029472"/>
                <a:ext cx="1109068" cy="184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600" b="1" dirty="0">
                    <a:solidFill>
                      <a:schemeClr val="accent6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CONTAINER</a:t>
                </a:r>
                <a:endParaRPr lang="en-US" sz="600" b="1" dirty="0">
                  <a:solidFill>
                    <a:schemeClr val="accent6"/>
                  </a:solidFill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  <p:pic>
            <p:nvPicPr>
              <p:cNvPr id="20" name="icon-Node">
                <a:extLst>
                  <a:ext uri="{FF2B5EF4-FFF2-40B4-BE49-F238E27FC236}">
                    <a16:creationId xmlns:a16="http://schemas.microsoft.com/office/drawing/2014/main" id="{37DD5F0B-B76C-122D-022C-C86B574A37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83335" y="3367749"/>
                <a:ext cx="368624" cy="3686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subtitle">
                <a:extLst>
                  <a:ext uri="{FF2B5EF4-FFF2-40B4-BE49-F238E27FC236}">
                    <a16:creationId xmlns:a16="http://schemas.microsoft.com/office/drawing/2014/main" id="{C6D95E85-9A97-894B-ADC2-C4CD1CA60825}"/>
                  </a:ext>
                </a:extLst>
              </p:cNvPr>
              <p:cNvSpPr txBox="1"/>
              <p:nvPr/>
            </p:nvSpPr>
            <p:spPr>
              <a:xfrm>
                <a:off x="8813113" y="3854508"/>
                <a:ext cx="1109068" cy="200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700" b="1" i="1" dirty="0">
                    <a:solidFill>
                      <a:schemeClr val="accent6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Node – Front-</a:t>
                </a:r>
                <a:r>
                  <a:rPr lang="pt-BR" sz="700" b="1" i="1" dirty="0" err="1">
                    <a:solidFill>
                      <a:schemeClr val="accent6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end</a:t>
                </a:r>
                <a:endParaRPr lang="en-US" sz="700" b="1" i="1" dirty="0">
                  <a:solidFill>
                    <a:schemeClr val="accent6"/>
                  </a:solidFill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</p:grpSp>
        <p:grpSp>
          <p:nvGrpSpPr>
            <p:cNvPr id="13" name="container01">
              <a:extLst>
                <a:ext uri="{FF2B5EF4-FFF2-40B4-BE49-F238E27FC236}">
                  <a16:creationId xmlns:a16="http://schemas.microsoft.com/office/drawing/2014/main" id="{39BBFAB8-F825-DAC7-8982-F42F49F848E4}"/>
                </a:ext>
              </a:extLst>
            </p:cNvPr>
            <p:cNvGrpSpPr/>
            <p:nvPr/>
          </p:nvGrpSpPr>
          <p:grpSpPr>
            <a:xfrm>
              <a:off x="7593929" y="3046390"/>
              <a:ext cx="1109073" cy="1025090"/>
              <a:chOff x="7593929" y="3046390"/>
              <a:chExt cx="1109073" cy="1025090"/>
            </a:xfrm>
          </p:grpSpPr>
          <p:sp>
            <p:nvSpPr>
              <p:cNvPr id="14" name="box">
                <a:extLst>
                  <a:ext uri="{FF2B5EF4-FFF2-40B4-BE49-F238E27FC236}">
                    <a16:creationId xmlns:a16="http://schemas.microsoft.com/office/drawing/2014/main" id="{719A4C1E-4636-57FF-3EFB-879023FEC421}"/>
                  </a:ext>
                </a:extLst>
              </p:cNvPr>
              <p:cNvSpPr/>
              <p:nvPr/>
            </p:nvSpPr>
            <p:spPr>
              <a:xfrm>
                <a:off x="7593929" y="3245740"/>
                <a:ext cx="1109068" cy="625686"/>
              </a:xfrm>
              <a:prstGeom prst="roundRect">
                <a:avLst>
                  <a:gd name="adj" fmla="val 11932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title">
                <a:extLst>
                  <a:ext uri="{FF2B5EF4-FFF2-40B4-BE49-F238E27FC236}">
                    <a16:creationId xmlns:a16="http://schemas.microsoft.com/office/drawing/2014/main" id="{A2EBE292-D4D6-138A-3F8E-9A5F094BE39E}"/>
                  </a:ext>
                </a:extLst>
              </p:cNvPr>
              <p:cNvSpPr txBox="1"/>
              <p:nvPr/>
            </p:nvSpPr>
            <p:spPr>
              <a:xfrm>
                <a:off x="7593934" y="3046390"/>
                <a:ext cx="1109068" cy="184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600" b="1" dirty="0">
                    <a:solidFill>
                      <a:schemeClr val="accent6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CONTAINER</a:t>
                </a:r>
                <a:endParaRPr lang="en-US" sz="600" b="1" dirty="0">
                  <a:solidFill>
                    <a:schemeClr val="accent6"/>
                  </a:solidFill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  <p:pic>
            <p:nvPicPr>
              <p:cNvPr id="16" name="icon-NGINX" descr="Nginx Logo – PNG e Vetor – Download de Logo">
                <a:extLst>
                  <a:ext uri="{FF2B5EF4-FFF2-40B4-BE49-F238E27FC236}">
                    <a16:creationId xmlns:a16="http://schemas.microsoft.com/office/drawing/2014/main" id="{F2A36714-C2DE-6FA8-E118-B1E7C3560A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92391" y="3386846"/>
                <a:ext cx="312144" cy="3582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subtitle">
                <a:extLst>
                  <a:ext uri="{FF2B5EF4-FFF2-40B4-BE49-F238E27FC236}">
                    <a16:creationId xmlns:a16="http://schemas.microsoft.com/office/drawing/2014/main" id="{79CF8B77-E8C5-74D1-EF23-D5FED82A602D}"/>
                  </a:ext>
                </a:extLst>
              </p:cNvPr>
              <p:cNvSpPr txBox="1"/>
              <p:nvPr/>
            </p:nvSpPr>
            <p:spPr>
              <a:xfrm>
                <a:off x="7593931" y="3871426"/>
                <a:ext cx="1109068" cy="200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700" b="1" i="1" dirty="0">
                    <a:solidFill>
                      <a:schemeClr val="accent6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NGINX</a:t>
                </a:r>
                <a:endParaRPr lang="en-US" sz="700" b="1" i="1" dirty="0">
                  <a:solidFill>
                    <a:schemeClr val="accent6"/>
                  </a:solidFill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</p:grpSp>
      </p:grpSp>
      <p:sp>
        <p:nvSpPr>
          <p:cNvPr id="56" name="Hexagon 55">
            <a:extLst>
              <a:ext uri="{FF2B5EF4-FFF2-40B4-BE49-F238E27FC236}">
                <a16:creationId xmlns:a16="http://schemas.microsoft.com/office/drawing/2014/main" id="{1A230FAA-3551-375E-9373-37F4D369AFF5}"/>
              </a:ext>
            </a:extLst>
          </p:cNvPr>
          <p:cNvSpPr/>
          <p:nvPr/>
        </p:nvSpPr>
        <p:spPr>
          <a:xfrm rot="1503972">
            <a:off x="10891439" y="1251903"/>
            <a:ext cx="2338573" cy="1821667"/>
          </a:xfrm>
          <a:prstGeom prst="hexagon">
            <a:avLst/>
          </a:prstGeom>
          <a:solidFill>
            <a:srgbClr val="32A9DD">
              <a:alpha val="10196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0" name="Picture 2" descr="Telegram Logo – PNG e Vetor – Download de Logo">
            <a:extLst>
              <a:ext uri="{FF2B5EF4-FFF2-40B4-BE49-F238E27FC236}">
                <a16:creationId xmlns:a16="http://schemas.microsoft.com/office/drawing/2014/main" id="{90434344-51D9-1393-BDD7-CA55485E0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9024" y="1774400"/>
            <a:ext cx="753814" cy="75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36EC4D1-24D1-D9AB-0740-2486E0EA72F4}"/>
              </a:ext>
            </a:extLst>
          </p:cNvPr>
          <p:cNvCxnSpPr>
            <a:cxnSpLocks/>
            <a:stCxn id="3" idx="3"/>
            <a:endCxn id="50" idx="1"/>
          </p:cNvCxnSpPr>
          <p:nvPr/>
        </p:nvCxnSpPr>
        <p:spPr>
          <a:xfrm>
            <a:off x="8170179" y="1667694"/>
            <a:ext cx="2998845" cy="483613"/>
          </a:xfrm>
          <a:prstGeom prst="bentConnector3">
            <a:avLst/>
          </a:prstGeom>
          <a:ln w="28575">
            <a:solidFill>
              <a:srgbClr val="249CCF"/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57" name="Picture 4" descr="27 Aws Icons - Free in SVG, PNG, ICO - IconScout">
            <a:extLst>
              <a:ext uri="{FF2B5EF4-FFF2-40B4-BE49-F238E27FC236}">
                <a16:creationId xmlns:a16="http://schemas.microsoft.com/office/drawing/2014/main" id="{68D06EAE-9EED-B9C7-C4BC-739649679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205" y="-21286"/>
            <a:ext cx="1079013" cy="107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6" descr="Database Icon Vector Art, Icons, and Graphics for Free Download">
            <a:extLst>
              <a:ext uri="{FF2B5EF4-FFF2-40B4-BE49-F238E27FC236}">
                <a16:creationId xmlns:a16="http://schemas.microsoft.com/office/drawing/2014/main" id="{D4DCEE4A-6DD5-12FC-EB27-9A834E04E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36" y="3482104"/>
            <a:ext cx="535838" cy="53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6" descr="Database Icon Vector Art, Icons, and Graphics for Free Download">
            <a:extLst>
              <a:ext uri="{FF2B5EF4-FFF2-40B4-BE49-F238E27FC236}">
                <a16:creationId xmlns:a16="http://schemas.microsoft.com/office/drawing/2014/main" id="{E8887F3F-FD47-0696-79BF-D48227BEB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208" y="3482655"/>
            <a:ext cx="535838" cy="53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icon-MySQL">
            <a:extLst>
              <a:ext uri="{FF2B5EF4-FFF2-40B4-BE49-F238E27FC236}">
                <a16:creationId xmlns:a16="http://schemas.microsoft.com/office/drawing/2014/main" id="{659CF29D-F8F7-7BB7-E62F-6027C32FD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603" y="5095148"/>
            <a:ext cx="557909" cy="557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DF479982-0D52-4A80-6845-542E77C6D7AA}"/>
              </a:ext>
            </a:extLst>
          </p:cNvPr>
          <p:cNvSpPr/>
          <p:nvPr/>
        </p:nvSpPr>
        <p:spPr>
          <a:xfrm>
            <a:off x="968440" y="4918925"/>
            <a:ext cx="873019" cy="875908"/>
          </a:xfrm>
          <a:prstGeom prst="roundRect">
            <a:avLst/>
          </a:prstGeom>
          <a:noFill/>
          <a:ln w="19050">
            <a:solidFill>
              <a:srgbClr val="007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icon-Docker">
            <a:extLst>
              <a:ext uri="{FF2B5EF4-FFF2-40B4-BE49-F238E27FC236}">
                <a16:creationId xmlns:a16="http://schemas.microsoft.com/office/drawing/2014/main" id="{0C23930C-2BDC-F9FE-5263-52C605297D3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216" y="4614037"/>
            <a:ext cx="323372" cy="32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40F69342-E981-C87E-4E13-071D6C857759}"/>
              </a:ext>
            </a:extLst>
          </p:cNvPr>
          <p:cNvCxnSpPr>
            <a:cxnSpLocks/>
            <a:stCxn id="1040" idx="1"/>
            <a:endCxn id="61" idx="3"/>
          </p:cNvCxnSpPr>
          <p:nvPr/>
        </p:nvCxnSpPr>
        <p:spPr>
          <a:xfrm flipH="1" flipV="1">
            <a:off x="1704512" y="5374102"/>
            <a:ext cx="493823" cy="9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701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CFDD1B2CAD7546B60E55C07A86393C" ma:contentTypeVersion="8" ma:contentTypeDescription="Create a new document." ma:contentTypeScope="" ma:versionID="5d6d35b7c4b9d7d0b0b50153092a7135">
  <xsd:schema xmlns:xsd="http://www.w3.org/2001/XMLSchema" xmlns:xs="http://www.w3.org/2001/XMLSchema" xmlns:p="http://schemas.microsoft.com/office/2006/metadata/properties" xmlns:ns2="93df9749-2e2e-4b03-97b6-02f28a4f49b8" xmlns:ns3="baec3224-d2f5-41eb-8c54-338f5702dece" targetNamespace="http://schemas.microsoft.com/office/2006/metadata/properties" ma:root="true" ma:fieldsID="aabd4abe893933e4b2ec8d888e542e07" ns2:_="" ns3:_="">
    <xsd:import namespace="93df9749-2e2e-4b03-97b6-02f28a4f49b8"/>
    <xsd:import namespace="baec3224-d2f5-41eb-8c54-338f5702de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df9749-2e2e-4b03-97b6-02f28a4f49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b9497d1-976c-460c-b354-1ae52b23e8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ec3224-d2f5-41eb-8c54-338f5702dece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1b3f875f-ca17-49ba-a570-8a21ff601526}" ma:internalName="TaxCatchAll" ma:showField="CatchAllData" ma:web="baec3224-d2f5-41eb-8c54-338f5702dec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934C53-9D37-4ACF-8F44-22FD83A0E9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df9749-2e2e-4b03-97b6-02f28a4f49b8"/>
    <ds:schemaRef ds:uri="baec3224-d2f5-41eb-8c54-338f5702de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87556E-BD60-49BB-A940-874BF0804AF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19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Bahnschrift SemiBold</vt:lpstr>
      <vt:lpstr>Calibri</vt:lpstr>
      <vt:lpstr>Calibri Light</vt:lpstr>
      <vt:lpstr>Poppins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Vitor Mendes</dc:creator>
  <cp:lastModifiedBy>Vitor Mendes</cp:lastModifiedBy>
  <cp:revision>7</cp:revision>
  <dcterms:created xsi:type="dcterms:W3CDTF">2022-09-05T00:32:19Z</dcterms:created>
  <dcterms:modified xsi:type="dcterms:W3CDTF">2022-11-29T14:04:16Z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79bf11-91f0-4f5f-9e43-872af84881ff_Enabled">
    <vt:lpwstr>true</vt:lpwstr>
  </property>
  <property fmtid="{D5CDD505-2E9C-101B-9397-08002B2CF9AE}" pid="3" name="MSIP_Label_1279bf11-91f0-4f5f-9e43-872af84881ff_SetDate">
    <vt:lpwstr>2022-10-04T18:41:32Z</vt:lpwstr>
  </property>
  <property fmtid="{D5CDD505-2E9C-101B-9397-08002B2CF9AE}" pid="4" name="MSIP_Label_1279bf11-91f0-4f5f-9e43-872af84881ff_Method">
    <vt:lpwstr>Standard</vt:lpwstr>
  </property>
  <property fmtid="{D5CDD505-2E9C-101B-9397-08002B2CF9AE}" pid="5" name="MSIP_Label_1279bf11-91f0-4f5f-9e43-872af84881ff_Name">
    <vt:lpwstr>Interna.</vt:lpwstr>
  </property>
  <property fmtid="{D5CDD505-2E9C-101B-9397-08002B2CF9AE}" pid="6" name="MSIP_Label_1279bf11-91f0-4f5f-9e43-872af84881ff_SiteId">
    <vt:lpwstr>5294678f-1f14-4cfa-b713-3d3b5db9b4c6</vt:lpwstr>
  </property>
  <property fmtid="{D5CDD505-2E9C-101B-9397-08002B2CF9AE}" pid="7" name="MSIP_Label_1279bf11-91f0-4f5f-9e43-872af84881ff_ActionId">
    <vt:lpwstr>094dabb1-cb2c-42a8-8773-37be89e81b45</vt:lpwstr>
  </property>
  <property fmtid="{D5CDD505-2E9C-101B-9397-08002B2CF9AE}" pid="8" name="MSIP_Label_1279bf11-91f0-4f5f-9e43-872af84881ff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Classificação: Interna</vt:lpwstr>
  </property>
</Properties>
</file>