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616"/>
    <a:srgbClr val="FFC000"/>
    <a:srgbClr val="C00000"/>
    <a:srgbClr val="ED7D31"/>
    <a:srgbClr val="FF1111"/>
    <a:srgbClr val="F4B183"/>
    <a:srgbClr val="2A4B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1FFD-D64E-DD9E-91A0-51B42461F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AA7E0-5DF4-6B82-A8F1-BD3D87CA1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27339-8E1A-CC1D-6667-CA221AEC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11FD3-1A5E-1E45-DD44-1AACD0A5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3FB5D-B005-1109-8D36-5285CF90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6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BF7B-93A6-D95C-98EF-1B2549A5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F2D15-6864-859A-4D43-B868DA262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955C8-80DE-6718-EAED-56EC72B8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34AA3-32FA-D9A5-9BA6-444639BF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A59B6-1F60-BBB4-74D6-3F91A217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5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198BE7-65A5-2B81-F949-82902FF0A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B9A1D-9B03-A12B-6E93-75CAD064D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98DD3-3982-D13B-B4A6-7C3AE958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69B78-242D-46F6-556C-F110636E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45179-D103-12C7-8582-65F1EE43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4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F112-C809-B81E-7608-3F1A69B2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1195E-0B18-6C05-E850-8366618CC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8D5CE-DD48-8CD8-82AF-7EA8EA8B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24984-5464-0CB7-1F87-3BCBF4BE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527DC-02CB-D8C7-11CB-382BDF62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0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60B2-45B7-4976-53BF-8A884A2D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BB5CA-B899-53DD-1340-64D8A05EE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B6824-0D65-91FE-91ED-16670777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6A5E2-BFE4-782B-B980-8720EC17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2D1F9-DA37-ED68-FDA3-2B99975C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8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326B-E19C-3506-DBDA-5630F522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7C31-AC38-3417-0258-90155D649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AF4DC-9298-A7D6-8392-050CF1A05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0B6A0-3B40-CE00-487A-D87915BA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19871-7CA5-F1C9-721D-5B6D9651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9D556-0440-9CC6-851E-42FBB314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6344-C627-6E80-5F2F-089164DA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3680D-59B7-B7BA-22AE-B42E7E9BA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31059-7E6D-B15D-952C-0C67FFF2B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5639B-8751-6C01-45AD-9F70C8444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1E77C-EF74-DCFF-EC5A-AE510A621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535B6-3A26-6781-16CD-96D87B11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5BA1E-9F3A-C8B3-F256-9FFC116C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B7444-D62B-7B68-9471-F8A51380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8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055B-5A6A-30E6-AC0E-16DD02F5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07E13-E694-33CD-D205-D293EC03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6C138-0215-22F2-037F-B6982288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DFE78-2AE2-314D-7FC4-EFED481C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7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5864DB-BE9B-B486-FAA3-C5A669E2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755A1-5129-0742-BDFA-0D188EF8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52267-87E3-A994-203E-A0F55FAD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0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4E59-85DF-0DC3-2867-9201BB42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34C28-7D6A-FF8C-4B97-1FE1FE518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48C61-0DD2-9989-E831-A947E8DE4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876B7-A857-71E0-7EF9-4B4C1B45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27841-0760-50A6-E5E2-C85D8F9B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AE348-F4A8-2373-81D0-D7797855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6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144A-8642-5336-D881-D78915BC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EA86E8-B02A-107C-4CB8-587ABB885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02DA8-E44F-BEB7-0161-39B1BE186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9B83C-FAAE-CA4E-B90A-FFF35CB9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9B5-CAA8-4198-AEC0-DDF24B9B502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5F851-F22D-A6D5-8F16-E4BEAEA0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DF1F5-007D-816C-5C83-6242D649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7D7C6-E3D0-D11A-DD48-B7B231B5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7B8ED-8E7E-4AFF-4FE2-83D95C20E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709A6-EFFC-6E7E-ED07-60E4941BC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529B5-CAA8-4198-AEC0-DDF24B9B502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8E030-9EF4-9B5E-4E34-6B9E0C910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5444E-73D0-AA06-A1A1-743143E31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6394-F673-4C4F-B6FC-1F8A98D9F2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3CA390-0EA9-04B1-BEC3-764E857ED89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1128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Classificação: Interna</a:t>
            </a:r>
          </a:p>
        </p:txBody>
      </p:sp>
    </p:spTree>
    <p:extLst>
      <p:ext uri="{BB962C8B-B14F-4D97-AF65-F5344CB8AC3E}">
        <p14:creationId xmlns:p14="http://schemas.microsoft.com/office/powerpoint/2010/main" val="385703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entagon 25">
            <a:extLst>
              <a:ext uri="{FF2B5EF4-FFF2-40B4-BE49-F238E27FC236}">
                <a16:creationId xmlns:a16="http://schemas.microsoft.com/office/drawing/2014/main" id="{1AD69ABD-6D2B-31C8-7F62-6F68A5A818C7}"/>
              </a:ext>
            </a:extLst>
          </p:cNvPr>
          <p:cNvSpPr/>
          <p:nvPr/>
        </p:nvSpPr>
        <p:spPr>
          <a:xfrm>
            <a:off x="-766075" y="3296540"/>
            <a:ext cx="4477463" cy="3987705"/>
          </a:xfrm>
          <a:prstGeom prst="pentagon">
            <a:avLst/>
          </a:prstGeom>
          <a:solidFill>
            <a:schemeClr val="accent5">
              <a:lumMod val="60000"/>
              <a:lumOff val="40000"/>
              <a:alpha val="1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325E1F4-C29F-B890-B931-40A7A023595F}"/>
              </a:ext>
            </a:extLst>
          </p:cNvPr>
          <p:cNvSpPr/>
          <p:nvPr/>
        </p:nvSpPr>
        <p:spPr>
          <a:xfrm rot="10800000">
            <a:off x="687419" y="-510337"/>
            <a:ext cx="10752337" cy="4257964"/>
          </a:xfrm>
          <a:prstGeom prst="triangle">
            <a:avLst/>
          </a:prstGeom>
          <a:solidFill>
            <a:schemeClr val="accent6">
              <a:lumMod val="60000"/>
              <a:lumOff val="40000"/>
              <a:alpha val="1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ADA0647-40F8-EE2A-38A2-135965DD955F}"/>
              </a:ext>
            </a:extLst>
          </p:cNvPr>
          <p:cNvSpPr/>
          <p:nvPr/>
        </p:nvSpPr>
        <p:spPr>
          <a:xfrm>
            <a:off x="6745076" y="525424"/>
            <a:ext cx="1330308" cy="110437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CAEE36-E69B-7149-98E6-A65F12F98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212" y="1881471"/>
            <a:ext cx="747569" cy="86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6F6709D-B172-4D1C-4796-F6C20259B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789" y="658092"/>
            <a:ext cx="420255" cy="42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FAF6A49-B58C-D432-BEAA-2BE277C56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356" y="1099040"/>
            <a:ext cx="420255" cy="42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2945E5D-CFA4-0405-3266-6B2D482BD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490" y="1092565"/>
            <a:ext cx="420255" cy="42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C04A1E9-A163-2F45-EF40-1BAF44B21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377" y="918840"/>
            <a:ext cx="315191" cy="31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E711CF1C-AB04-680C-519A-C4627E5F49E3}"/>
              </a:ext>
            </a:extLst>
          </p:cNvPr>
          <p:cNvSpPr/>
          <p:nvPr/>
        </p:nvSpPr>
        <p:spPr>
          <a:xfrm>
            <a:off x="752244" y="4562717"/>
            <a:ext cx="2222390" cy="1393177"/>
          </a:xfrm>
          <a:prstGeom prst="rect">
            <a:avLst/>
          </a:prstGeom>
          <a:solidFill>
            <a:srgbClr val="FF161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Laptop with solid fill">
            <a:extLst>
              <a:ext uri="{FF2B5EF4-FFF2-40B4-BE49-F238E27FC236}">
                <a16:creationId xmlns:a16="http://schemas.microsoft.com/office/drawing/2014/main" id="{AE7BBD21-FCA0-178E-9D47-6182F1C4E2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2935" y="3576427"/>
            <a:ext cx="3723495" cy="3723495"/>
          </a:xfrm>
          <a:prstGeom prst="rect">
            <a:avLst/>
          </a:prstGeom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E7B00DC-4DB6-2CB6-7747-F10BEF11F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269" y="4986617"/>
            <a:ext cx="557908" cy="55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A054140-D3F9-6CC7-C1C6-56EC59B155A9}"/>
              </a:ext>
            </a:extLst>
          </p:cNvPr>
          <p:cNvCxnSpPr>
            <a:cxnSpLocks/>
            <a:stCxn id="1034" idx="1"/>
          </p:cNvCxnSpPr>
          <p:nvPr/>
        </p:nvCxnSpPr>
        <p:spPr>
          <a:xfrm rot="10800000" flipV="1">
            <a:off x="6086571" y="1076435"/>
            <a:ext cx="511806" cy="805035"/>
          </a:xfrm>
          <a:prstGeom prst="bentConnector2">
            <a:avLst/>
          </a:prstGeom>
          <a:ln w="1905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Pentagon 27">
            <a:extLst>
              <a:ext uri="{FF2B5EF4-FFF2-40B4-BE49-F238E27FC236}">
                <a16:creationId xmlns:a16="http://schemas.microsoft.com/office/drawing/2014/main" id="{8A2A196D-7AA6-5818-D3C7-C3A288B9E38B}"/>
              </a:ext>
            </a:extLst>
          </p:cNvPr>
          <p:cNvSpPr/>
          <p:nvPr/>
        </p:nvSpPr>
        <p:spPr>
          <a:xfrm>
            <a:off x="8160099" y="3042278"/>
            <a:ext cx="4477463" cy="3987705"/>
          </a:xfrm>
          <a:prstGeom prst="pentagon">
            <a:avLst/>
          </a:prstGeom>
          <a:solidFill>
            <a:schemeClr val="accent2">
              <a:lumMod val="60000"/>
              <a:lumOff val="40000"/>
              <a:alpha val="1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14">
            <a:extLst>
              <a:ext uri="{FF2B5EF4-FFF2-40B4-BE49-F238E27FC236}">
                <a16:creationId xmlns:a16="http://schemas.microsoft.com/office/drawing/2014/main" id="{9D44D9B2-B85A-20AA-C60C-73801843E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524" y="4266998"/>
            <a:ext cx="2194291" cy="219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FCD908A-EAD3-07B8-8150-0226CC1F47D5}"/>
              </a:ext>
            </a:extLst>
          </p:cNvPr>
          <p:cNvSpPr txBox="1"/>
          <p:nvPr/>
        </p:nvSpPr>
        <p:spPr>
          <a:xfrm rot="19526899">
            <a:off x="-306510" y="3460407"/>
            <a:ext cx="1786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ALUNO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B7DE9E-2EE6-1B2D-8BC6-EC9E5A9B30D2}"/>
              </a:ext>
            </a:extLst>
          </p:cNvPr>
          <p:cNvSpPr txBox="1"/>
          <p:nvPr/>
        </p:nvSpPr>
        <p:spPr>
          <a:xfrm rot="2123925">
            <a:off x="10401228" y="3259918"/>
            <a:ext cx="19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accent2"/>
                </a:solidFill>
                <a:latin typeface="Bahnschrift SemiBold" panose="020B0502040204020203" pitchFamily="34" charset="0"/>
              </a:rPr>
              <a:t>PROFESSOR</a:t>
            </a:r>
            <a:endParaRPr lang="en-US" dirty="0">
              <a:solidFill>
                <a:schemeClr val="accent2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40" name="Picture 39" descr="A picture containing coil spring, leaf&#10;&#10;Description automatically generated">
            <a:extLst>
              <a:ext uri="{FF2B5EF4-FFF2-40B4-BE49-F238E27FC236}">
                <a16:creationId xmlns:a16="http://schemas.microsoft.com/office/drawing/2014/main" id="{3A0D8180-0A48-4383-48B6-1B9ED29A77AE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FF111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560" y="3839119"/>
            <a:ext cx="554847" cy="732398"/>
          </a:xfrm>
          <a:prstGeom prst="rect">
            <a:avLst/>
          </a:prstGeom>
        </p:spPr>
      </p:pic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6818B78-55F2-19E5-DEDB-295DC2238B27}"/>
              </a:ext>
            </a:extLst>
          </p:cNvPr>
          <p:cNvCxnSpPr>
            <a:cxnSpLocks/>
            <a:stCxn id="1033" idx="1"/>
            <a:endCxn id="1026" idx="3"/>
          </p:cNvCxnSpPr>
          <p:nvPr/>
        </p:nvCxnSpPr>
        <p:spPr>
          <a:xfrm rot="10800000">
            <a:off x="6469782" y="2315792"/>
            <a:ext cx="2041437" cy="266511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719FDB8-0775-F75E-5C50-17CEAE3E2451}"/>
              </a:ext>
            </a:extLst>
          </p:cNvPr>
          <p:cNvCxnSpPr>
            <a:cxnSpLocks/>
            <a:stCxn id="38" idx="3"/>
            <a:endCxn id="1026" idx="1"/>
          </p:cNvCxnSpPr>
          <p:nvPr/>
        </p:nvCxnSpPr>
        <p:spPr>
          <a:xfrm flipV="1">
            <a:off x="3720560" y="2315791"/>
            <a:ext cx="2001652" cy="3122384"/>
          </a:xfrm>
          <a:prstGeom prst="bentConnector3">
            <a:avLst>
              <a:gd name="adj1" fmla="val 45761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>
            <a:extLst>
              <a:ext uri="{FF2B5EF4-FFF2-40B4-BE49-F238E27FC236}">
                <a16:creationId xmlns:a16="http://schemas.microsoft.com/office/drawing/2014/main" id="{6EDB77C3-683B-8640-3E99-339BD8C91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84" y="5168250"/>
            <a:ext cx="377258" cy="37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75FE2E17-7009-4701-062F-E390D4A7C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659" y="5175515"/>
            <a:ext cx="377259" cy="37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5228BC1-F2F9-40B8-049A-AB987B88F6AD}"/>
              </a:ext>
            </a:extLst>
          </p:cNvPr>
          <p:cNvSpPr txBox="1"/>
          <p:nvPr/>
        </p:nvSpPr>
        <p:spPr>
          <a:xfrm>
            <a:off x="5216454" y="2750112"/>
            <a:ext cx="1786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accent6"/>
                </a:solidFill>
                <a:latin typeface="Bahnschrift SemiBold" panose="020B0502040204020203" pitchFamily="34" charset="0"/>
              </a:rPr>
              <a:t>CLOUD</a:t>
            </a:r>
            <a:endParaRPr lang="en-US" dirty="0">
              <a:solidFill>
                <a:schemeClr val="accent6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3" name="Picture 52" descr="Logo, company name&#10;&#10;Description automatically generated">
            <a:extLst>
              <a:ext uri="{FF2B5EF4-FFF2-40B4-BE49-F238E27FC236}">
                <a16:creationId xmlns:a16="http://schemas.microsoft.com/office/drawing/2014/main" id="{DC076802-8A41-0008-B84B-DDA1D86A6F0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604" y="5561654"/>
            <a:ext cx="1430219" cy="1430219"/>
          </a:xfrm>
          <a:prstGeom prst="rect">
            <a:avLst/>
          </a:prstGeom>
          <a:ln w="19050">
            <a:solidFill>
              <a:srgbClr val="FF1616"/>
            </a:solidFill>
          </a:ln>
        </p:spPr>
      </p:pic>
      <p:sp>
        <p:nvSpPr>
          <p:cNvPr id="1029" name="CaixaDeTexto 1028">
            <a:extLst>
              <a:ext uri="{FF2B5EF4-FFF2-40B4-BE49-F238E27FC236}">
                <a16:creationId xmlns:a16="http://schemas.microsoft.com/office/drawing/2014/main" id="{C7F932C0-D50D-D4B7-6FFD-9783F5E79228}"/>
              </a:ext>
            </a:extLst>
          </p:cNvPr>
          <p:cNvSpPr txBox="1"/>
          <p:nvPr/>
        </p:nvSpPr>
        <p:spPr>
          <a:xfrm>
            <a:off x="2841674" y="29964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1033" name="Imagem 1032">
            <a:extLst>
              <a:ext uri="{FF2B5EF4-FFF2-40B4-BE49-F238E27FC236}">
                <a16:creationId xmlns:a16="http://schemas.microsoft.com/office/drawing/2014/main" id="{77CD88E3-F543-91B6-CD24-D931022320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18" y="4236605"/>
            <a:ext cx="1488598" cy="1488598"/>
          </a:xfrm>
          <a:prstGeom prst="rect">
            <a:avLst/>
          </a:prstGeom>
        </p:spPr>
      </p:pic>
      <p:pic>
        <p:nvPicPr>
          <p:cNvPr id="1037" name="Imagem 1036">
            <a:extLst>
              <a:ext uri="{FF2B5EF4-FFF2-40B4-BE49-F238E27FC236}">
                <a16:creationId xmlns:a16="http://schemas.microsoft.com/office/drawing/2014/main" id="{76E70F41-34B9-4B68-DA20-B4FE8DE7D1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451" y="5207158"/>
            <a:ext cx="377314" cy="377314"/>
          </a:xfrm>
          <a:prstGeom prst="rect">
            <a:avLst/>
          </a:prstGeom>
        </p:spPr>
      </p:pic>
      <p:pic>
        <p:nvPicPr>
          <p:cNvPr id="1041" name="Imagem 1040">
            <a:extLst>
              <a:ext uri="{FF2B5EF4-FFF2-40B4-BE49-F238E27FC236}">
                <a16:creationId xmlns:a16="http://schemas.microsoft.com/office/drawing/2014/main" id="{737FFE73-16BF-130A-16A8-581638B8536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451" y="4796649"/>
            <a:ext cx="377314" cy="377314"/>
          </a:xfrm>
          <a:prstGeom prst="rect">
            <a:avLst/>
          </a:prstGeom>
        </p:spPr>
      </p:pic>
      <p:pic>
        <p:nvPicPr>
          <p:cNvPr id="34" name="Picture 22">
            <a:extLst>
              <a:ext uri="{FF2B5EF4-FFF2-40B4-BE49-F238E27FC236}">
                <a16:creationId xmlns:a16="http://schemas.microsoft.com/office/drawing/2014/main" id="{C0BF6D64-34E5-9D16-2CAA-0AF265A67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062" y="4577034"/>
            <a:ext cx="279448" cy="27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4">
            <a:extLst>
              <a:ext uri="{FF2B5EF4-FFF2-40B4-BE49-F238E27FC236}">
                <a16:creationId xmlns:a16="http://schemas.microsoft.com/office/drawing/2014/main" id="{FF8F000C-F854-B1C3-646C-F8608E2C1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061" y="4933363"/>
            <a:ext cx="279449" cy="27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6" name="Hexagon 1055">
            <a:extLst>
              <a:ext uri="{FF2B5EF4-FFF2-40B4-BE49-F238E27FC236}">
                <a16:creationId xmlns:a16="http://schemas.microsoft.com/office/drawing/2014/main" id="{B7B2D785-AA68-85C3-CE16-93D0A0DE94B5}"/>
              </a:ext>
            </a:extLst>
          </p:cNvPr>
          <p:cNvSpPr/>
          <p:nvPr/>
        </p:nvSpPr>
        <p:spPr>
          <a:xfrm rot="1503972">
            <a:off x="9957133" y="-74401"/>
            <a:ext cx="3466506" cy="2700287"/>
          </a:xfrm>
          <a:prstGeom prst="hexagon">
            <a:avLst/>
          </a:prstGeom>
          <a:solidFill>
            <a:srgbClr val="FFC000">
              <a:alpha val="21961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848BCEFA-EE30-1AD9-345B-79605F9CBFE9}"/>
              </a:ext>
            </a:extLst>
          </p:cNvPr>
          <p:cNvCxnSpPr>
            <a:cxnSpLocks/>
            <a:stCxn id="1035" idx="3"/>
          </p:cNvCxnSpPr>
          <p:nvPr/>
        </p:nvCxnSpPr>
        <p:spPr>
          <a:xfrm>
            <a:off x="8075384" y="1077610"/>
            <a:ext cx="2469952" cy="168303"/>
          </a:xfrm>
          <a:prstGeom prst="bentConnector3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62" name="Picture 2" descr="Hubspot - Free logo icons">
            <a:extLst>
              <a:ext uri="{FF2B5EF4-FFF2-40B4-BE49-F238E27FC236}">
                <a16:creationId xmlns:a16="http://schemas.microsoft.com/office/drawing/2014/main" id="{A681391D-4C8D-4FAF-B025-F6C67ECFE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234" y="515824"/>
            <a:ext cx="1365646" cy="136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70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CFDD1B2CAD7546B60E55C07A86393C" ma:contentTypeVersion="8" ma:contentTypeDescription="Create a new document." ma:contentTypeScope="" ma:versionID="5d6d35b7c4b9d7d0b0b50153092a7135">
  <xsd:schema xmlns:xsd="http://www.w3.org/2001/XMLSchema" xmlns:xs="http://www.w3.org/2001/XMLSchema" xmlns:p="http://schemas.microsoft.com/office/2006/metadata/properties" xmlns:ns2="93df9749-2e2e-4b03-97b6-02f28a4f49b8" xmlns:ns3="baec3224-d2f5-41eb-8c54-338f5702dece" targetNamespace="http://schemas.microsoft.com/office/2006/metadata/properties" ma:root="true" ma:fieldsID="aabd4abe893933e4b2ec8d888e542e07" ns2:_="" ns3:_="">
    <xsd:import namespace="93df9749-2e2e-4b03-97b6-02f28a4f49b8"/>
    <xsd:import namespace="baec3224-d2f5-41eb-8c54-338f5702de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df9749-2e2e-4b03-97b6-02f28a4f49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b9497d1-976c-460c-b354-1ae52b23e8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ec3224-d2f5-41eb-8c54-338f5702dec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b3f875f-ca17-49ba-a570-8a21ff601526}" ma:internalName="TaxCatchAll" ma:showField="CatchAllData" ma:web="baec3224-d2f5-41eb-8c54-338f5702de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934C53-9D37-4ACF-8F44-22FD83A0E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df9749-2e2e-4b03-97b6-02f28a4f49b8"/>
    <ds:schemaRef ds:uri="baec3224-d2f5-41eb-8c54-338f5702de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87556E-BD60-49BB-A940-874BF0804A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SemiBold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Vitor Mendes</dc:creator>
  <cp:lastModifiedBy>EDUARDA CALIXTO EVANGELISTA .</cp:lastModifiedBy>
  <cp:revision>6</cp:revision>
  <dcterms:created xsi:type="dcterms:W3CDTF">2022-09-05T00:32:19Z</dcterms:created>
  <dcterms:modified xsi:type="dcterms:W3CDTF">2022-10-24T14:04:40Z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79bf11-91f0-4f5f-9e43-872af84881ff_Enabled">
    <vt:lpwstr>true</vt:lpwstr>
  </property>
  <property fmtid="{D5CDD505-2E9C-101B-9397-08002B2CF9AE}" pid="3" name="MSIP_Label_1279bf11-91f0-4f5f-9e43-872af84881ff_SetDate">
    <vt:lpwstr>2022-10-04T18:41:32Z</vt:lpwstr>
  </property>
  <property fmtid="{D5CDD505-2E9C-101B-9397-08002B2CF9AE}" pid="4" name="MSIP_Label_1279bf11-91f0-4f5f-9e43-872af84881ff_Method">
    <vt:lpwstr>Standard</vt:lpwstr>
  </property>
  <property fmtid="{D5CDD505-2E9C-101B-9397-08002B2CF9AE}" pid="5" name="MSIP_Label_1279bf11-91f0-4f5f-9e43-872af84881ff_Name">
    <vt:lpwstr>Interna.</vt:lpwstr>
  </property>
  <property fmtid="{D5CDD505-2E9C-101B-9397-08002B2CF9AE}" pid="6" name="MSIP_Label_1279bf11-91f0-4f5f-9e43-872af84881ff_SiteId">
    <vt:lpwstr>5294678f-1f14-4cfa-b713-3d3b5db9b4c6</vt:lpwstr>
  </property>
  <property fmtid="{D5CDD505-2E9C-101B-9397-08002B2CF9AE}" pid="7" name="MSIP_Label_1279bf11-91f0-4f5f-9e43-872af84881ff_ActionId">
    <vt:lpwstr>094dabb1-cb2c-42a8-8773-37be89e81b45</vt:lpwstr>
  </property>
  <property fmtid="{D5CDD505-2E9C-101B-9397-08002B2CF9AE}" pid="8" name="MSIP_Label_1279bf11-91f0-4f5f-9e43-872af84881ff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Classificação: Interna</vt:lpwstr>
  </property>
</Properties>
</file>